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0" r:id="rId1"/>
  </p:sldMasterIdLst>
  <p:notesMasterIdLst>
    <p:notesMasterId r:id="rId30"/>
  </p:notesMasterIdLst>
  <p:sldIdLst>
    <p:sldId id="4085" r:id="rId2"/>
    <p:sldId id="4084" r:id="rId3"/>
    <p:sldId id="4088" r:id="rId4"/>
    <p:sldId id="4101" r:id="rId5"/>
    <p:sldId id="4102" r:id="rId6"/>
    <p:sldId id="4104" r:id="rId7"/>
    <p:sldId id="4105" r:id="rId8"/>
    <p:sldId id="4106" r:id="rId9"/>
    <p:sldId id="4107" r:id="rId10"/>
    <p:sldId id="4108" r:id="rId11"/>
    <p:sldId id="4109" r:id="rId12"/>
    <p:sldId id="4110" r:id="rId13"/>
    <p:sldId id="4111" r:id="rId14"/>
    <p:sldId id="4112" r:id="rId15"/>
    <p:sldId id="4113" r:id="rId16"/>
    <p:sldId id="4114" r:id="rId17"/>
    <p:sldId id="4119" r:id="rId18"/>
    <p:sldId id="4120" r:id="rId19"/>
    <p:sldId id="4121" r:id="rId20"/>
    <p:sldId id="4122" r:id="rId21"/>
    <p:sldId id="4123" r:id="rId22"/>
    <p:sldId id="4124" r:id="rId23"/>
    <p:sldId id="4125" r:id="rId24"/>
    <p:sldId id="4126" r:id="rId25"/>
    <p:sldId id="4127" r:id="rId26"/>
    <p:sldId id="4128" r:id="rId27"/>
    <p:sldId id="4129" r:id="rId28"/>
    <p:sldId id="4130" r:id="rId29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7CAD77-68ED-491C-9AB1-03AA31BB8E5D}">
          <p14:sldIdLst>
            <p14:sldId id="4085"/>
            <p14:sldId id="4084"/>
            <p14:sldId id="4088"/>
          </p14:sldIdLst>
        </p14:section>
        <p14:section name="Perkenalan" id="{F1E0D6ED-0C58-480C-8217-ABBF176F27F4}">
          <p14:sldIdLst>
            <p14:sldId id="4101"/>
            <p14:sldId id="4102"/>
          </p14:sldIdLst>
        </p14:section>
        <p14:section name="Inti" id="{FD6DA636-3374-470D-A5E7-AE17F0F2E04D}">
          <p14:sldIdLst>
            <p14:sldId id="4104"/>
          </p14:sldIdLst>
        </p14:section>
        <p14:section name="topik 1" id="{FC5D5104-D55C-4AE8-9676-D937B303227F}">
          <p14:sldIdLst>
            <p14:sldId id="4105"/>
            <p14:sldId id="4106"/>
          </p14:sldIdLst>
        </p14:section>
        <p14:section name="topik 2" id="{C3349CB3-D73F-4E12-A744-D97827121473}">
          <p14:sldIdLst>
            <p14:sldId id="4107"/>
            <p14:sldId id="4108"/>
          </p14:sldIdLst>
        </p14:section>
        <p14:section name="topik 3" id="{76991158-671B-4127-B6C4-F88A966F313D}">
          <p14:sldIdLst>
            <p14:sldId id="4109"/>
            <p14:sldId id="4110"/>
          </p14:sldIdLst>
        </p14:section>
        <p14:section name="topik 4" id="{F2B8F6A7-DD49-4B20-A625-424486DEACB9}">
          <p14:sldIdLst>
            <p14:sldId id="4111"/>
            <p14:sldId id="4112"/>
          </p14:sldIdLst>
        </p14:section>
        <p14:section name="topik 5" id="{2C1F74C8-8360-4D1F-94BD-94F8F248F67C}">
          <p14:sldIdLst>
            <p14:sldId id="4113"/>
            <p14:sldId id="4114"/>
          </p14:sldIdLst>
        </p14:section>
        <p14:section name="r1" id="{F38FB440-6E75-4A3E-94CD-6459210662C3}">
          <p14:sldIdLst>
            <p14:sldId id="4119"/>
            <p14:sldId id="4120"/>
            <p14:sldId id="4121"/>
          </p14:sldIdLst>
        </p14:section>
        <p14:section name="r2" id="{DD687A27-5882-44E2-BC9E-FFABB01DB394}">
          <p14:sldIdLst>
            <p14:sldId id="4122"/>
            <p14:sldId id="4123"/>
            <p14:sldId id="4124"/>
          </p14:sldIdLst>
        </p14:section>
        <p14:section name="r3" id="{30A687C6-89F3-424C-80FC-421414236840}">
          <p14:sldIdLst>
            <p14:sldId id="4125"/>
            <p14:sldId id="4126"/>
            <p14:sldId id="4127"/>
          </p14:sldIdLst>
        </p14:section>
        <p14:section name="4" id="{BF65D418-5EA2-4EA1-8CFD-4D35C9806F74}">
          <p14:sldIdLst>
            <p14:sldId id="4128"/>
            <p14:sldId id="4129"/>
            <p14:sldId id="41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606C5D"/>
    <a:srgbClr val="F4F2DE"/>
    <a:srgbClr val="7C9D96"/>
    <a:srgbClr val="A1CCD1"/>
    <a:srgbClr val="E9B384"/>
    <a:srgbClr val="1F5C58"/>
    <a:srgbClr val="FFF4F5"/>
    <a:srgbClr val="F7E6C4"/>
    <a:srgbClr val="FF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CC5F31-7A98-4E03-BB89-79035627BA82}" v="20" dt="2023-09-20T05:50:39.40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1006" autoAdjust="0"/>
  </p:normalViewPr>
  <p:slideViewPr>
    <p:cSldViewPr snapToGrid="0" snapToObjects="1">
      <p:cViewPr varScale="1">
        <p:scale>
          <a:sx n="41" d="100"/>
          <a:sy n="41" d="100"/>
        </p:scale>
        <p:origin x="998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Josefin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Josefin Sans" pitchFamily="2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Josefin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Josefin Sans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Josefin Sans" pitchFamily="2" charset="77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Josefin Sans" pitchFamily="2" charset="77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Josefin Sans" pitchFamily="2" charset="77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Josefin Sans" pitchFamily="2" charset="77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Josefin Sans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2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5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8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03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36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0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7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6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8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12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+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6">
            <a:extLst>
              <a:ext uri="{FF2B5EF4-FFF2-40B4-BE49-F238E27FC236}">
                <a16:creationId xmlns:a16="http://schemas.microsoft.com/office/drawing/2014/main" id="{9E70C0BC-C021-7043-E96B-2CA1822CB2E2}"/>
              </a:ext>
            </a:extLst>
          </p:cNvPr>
          <p:cNvSpPr/>
          <p:nvPr userDrawn="1"/>
        </p:nvSpPr>
        <p:spPr>
          <a:xfrm rot="10632997">
            <a:off x="16178381" y="-5690515"/>
            <a:ext cx="10940430" cy="11981688"/>
          </a:xfrm>
          <a:custGeom>
            <a:avLst/>
            <a:gdLst>
              <a:gd name="connsiteX0" fmla="*/ 5098860 w 6976309"/>
              <a:gd name="connsiteY0" fmla="*/ 1237379 h 7640281"/>
              <a:gd name="connsiteX1" fmla="*/ 6865305 w 6976309"/>
              <a:gd name="connsiteY1" fmla="*/ 2846826 h 7640281"/>
              <a:gd name="connsiteX2" fmla="*/ 6554923 w 6976309"/>
              <a:gd name="connsiteY2" fmla="*/ 5125729 h 7640281"/>
              <a:gd name="connsiteX3" fmla="*/ 5240359 w 6976309"/>
              <a:gd name="connsiteY3" fmla="*/ 7060732 h 7640281"/>
              <a:gd name="connsiteX4" fmla="*/ 3136143 w 6976309"/>
              <a:gd name="connsiteY4" fmla="*/ 7620141 h 7640281"/>
              <a:gd name="connsiteX5" fmla="*/ 1264715 w 6976309"/>
              <a:gd name="connsiteY5" fmla="*/ 6675566 h 7640281"/>
              <a:gd name="connsiteX6" fmla="*/ 278791 w 6976309"/>
              <a:gd name="connsiteY6" fmla="*/ 4951486 h 7640281"/>
              <a:gd name="connsiteX7" fmla="*/ 32311 w 6976309"/>
              <a:gd name="connsiteY7" fmla="*/ 2961459 h 7640281"/>
              <a:gd name="connsiteX8" fmla="*/ 995411 w 6976309"/>
              <a:gd name="connsiteY8" fmla="*/ 985187 h 7640281"/>
              <a:gd name="connsiteX9" fmla="*/ 3017467 w 6976309"/>
              <a:gd name="connsiteY9" fmla="*/ 8514 h 7640281"/>
              <a:gd name="connsiteX10" fmla="*/ 5098860 w 6976309"/>
              <a:gd name="connsiteY10" fmla="*/ 1237379 h 76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76309" h="7640281">
                <a:moveTo>
                  <a:pt x="5098860" y="1237379"/>
                </a:moveTo>
                <a:cubicBezTo>
                  <a:pt x="5815480" y="1764691"/>
                  <a:pt x="6600567" y="2200296"/>
                  <a:pt x="6865305" y="2846826"/>
                </a:cubicBezTo>
                <a:cubicBezTo>
                  <a:pt x="7130044" y="3493355"/>
                  <a:pt x="6878999" y="4346225"/>
                  <a:pt x="6554923" y="5125729"/>
                </a:cubicBezTo>
                <a:cubicBezTo>
                  <a:pt x="6230846" y="5905233"/>
                  <a:pt x="5833738" y="6611371"/>
                  <a:pt x="5240359" y="7060732"/>
                </a:cubicBezTo>
                <a:cubicBezTo>
                  <a:pt x="4646979" y="7510094"/>
                  <a:pt x="3861892" y="7707263"/>
                  <a:pt x="3136143" y="7620141"/>
                </a:cubicBezTo>
                <a:cubicBezTo>
                  <a:pt x="2410394" y="7533020"/>
                  <a:pt x="1743983" y="7166195"/>
                  <a:pt x="1264715" y="6675566"/>
                </a:cubicBezTo>
                <a:cubicBezTo>
                  <a:pt x="785446" y="6189522"/>
                  <a:pt x="488757" y="5588846"/>
                  <a:pt x="278791" y="4951486"/>
                </a:cubicBezTo>
                <a:cubicBezTo>
                  <a:pt x="64262" y="4314127"/>
                  <a:pt x="-63543" y="3644671"/>
                  <a:pt x="32311" y="2961459"/>
                </a:cubicBezTo>
                <a:cubicBezTo>
                  <a:pt x="128164" y="2273661"/>
                  <a:pt x="452241" y="1567522"/>
                  <a:pt x="995411" y="985187"/>
                </a:cubicBezTo>
                <a:cubicBezTo>
                  <a:pt x="1538582" y="398266"/>
                  <a:pt x="2305411" y="-69436"/>
                  <a:pt x="3017467" y="8514"/>
                </a:cubicBezTo>
                <a:cubicBezTo>
                  <a:pt x="3724958" y="86465"/>
                  <a:pt x="4377676" y="710068"/>
                  <a:pt x="5098860" y="1237379"/>
                </a:cubicBezTo>
                <a:close/>
              </a:path>
            </a:pathLst>
          </a:custGeom>
          <a:solidFill>
            <a:schemeClr val="accent1"/>
          </a:solidFill>
          <a:ln w="456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EEA611EB-5E44-D55B-8BC7-738CF63165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41904" y="1412684"/>
            <a:ext cx="6680141" cy="66801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43" tIns="91422" rIns="182843" bIns="91422" rtlCol="0" anchor="ctr">
            <a:normAutofit/>
          </a:bodyPr>
          <a:lstStyle>
            <a:lvl1pPr>
              <a:defRPr lang="en-US" sz="2400" b="0" i="0" dirty="0">
                <a:solidFill>
                  <a:schemeClr val="tx1"/>
                </a:solidFill>
                <a:latin typeface="Josefin Sans Light" pitchFamily="2" charset="77"/>
                <a:cs typeface="Heebo Light" pitchFamily="2" charset="-79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6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+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B7F4E3-F8E3-CE70-FAB6-875E7185ECC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0" y="1"/>
            <a:ext cx="10780713" cy="13715999"/>
          </a:xfr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2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E71A846-9B6C-2A4B-86D7-0346034315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8786" y="4473529"/>
            <a:ext cx="6997551" cy="6458664"/>
          </a:xfrm>
          <a:custGeom>
            <a:avLst/>
            <a:gdLst>
              <a:gd name="connsiteX0" fmla="*/ 3664348 w 7187967"/>
              <a:gd name="connsiteY0" fmla="*/ 2324 h 6634416"/>
              <a:gd name="connsiteX1" fmla="*/ 6954892 w 7187967"/>
              <a:gd name="connsiteY1" fmla="*/ 684277 h 6634416"/>
              <a:gd name="connsiteX2" fmla="*/ 4856574 w 7187967"/>
              <a:gd name="connsiteY2" fmla="*/ 5580354 h 6634416"/>
              <a:gd name="connsiteX3" fmla="*/ 1613719 w 7187967"/>
              <a:gd name="connsiteY3" fmla="*/ 6127188 h 6634416"/>
              <a:gd name="connsiteX4" fmla="*/ 278425 w 7187967"/>
              <a:gd name="connsiteY4" fmla="*/ 620692 h 6634416"/>
              <a:gd name="connsiteX5" fmla="*/ 3664348 w 7187967"/>
              <a:gd name="connsiteY5" fmla="*/ 2324 h 663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7967" h="6634416">
                <a:moveTo>
                  <a:pt x="3664348" y="2324"/>
                </a:moveTo>
                <a:cubicBezTo>
                  <a:pt x="5126812" y="28288"/>
                  <a:pt x="6573380" y="270972"/>
                  <a:pt x="6954892" y="684277"/>
                </a:cubicBezTo>
                <a:cubicBezTo>
                  <a:pt x="7717918" y="1510888"/>
                  <a:pt x="6500408" y="4391610"/>
                  <a:pt x="4856574" y="5580354"/>
                </a:cubicBezTo>
                <a:cubicBezTo>
                  <a:pt x="3212741" y="6769098"/>
                  <a:pt x="2376744" y="6953798"/>
                  <a:pt x="1613719" y="6127188"/>
                </a:cubicBezTo>
                <a:cubicBezTo>
                  <a:pt x="850694" y="5300578"/>
                  <a:pt x="-611770" y="1527844"/>
                  <a:pt x="278425" y="620692"/>
                </a:cubicBezTo>
                <a:cubicBezTo>
                  <a:pt x="723523" y="167117"/>
                  <a:pt x="2201884" y="-23640"/>
                  <a:pt x="3664348" y="232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None/>
              <a:defRPr lang="en-US" sz="2400" b="0" i="0" dirty="0">
                <a:solidFill>
                  <a:schemeClr val="tx1"/>
                </a:solidFill>
                <a:latin typeface="Josefin Sans Light" pitchFamily="2" charset="77"/>
                <a:ea typeface="+mn-ea"/>
                <a:cs typeface="Heebo Light" pitchFamily="2" charset="-79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9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0489F703-DDC4-8D4A-D046-D0A0C7BA3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4343" y="4088471"/>
            <a:ext cx="4069080" cy="40690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43" tIns="91422" rIns="182843" bIns="91422" rtlCol="0" anchor="ctr">
            <a:normAutofit/>
          </a:bodyPr>
          <a:lstStyle>
            <a:lvl1pPr>
              <a:defRPr lang="en-US" sz="2400" b="0" i="0" dirty="0">
                <a:solidFill>
                  <a:schemeClr val="tx1"/>
                </a:solidFill>
                <a:latin typeface="Josefin Sans Light" pitchFamily="2" charset="77"/>
                <a:cs typeface="Heebo Light" pitchFamily="2" charset="-79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AC5DCEA7-0350-A1F7-AFE3-C355DC6667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4284" y="4088472"/>
            <a:ext cx="4069080" cy="406675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43" tIns="91422" rIns="182843" bIns="91422" rtlCol="0" anchor="ctr">
            <a:normAutofit/>
          </a:bodyPr>
          <a:lstStyle>
            <a:lvl1pPr>
              <a:defRPr lang="en-US" sz="2400" b="0" i="0" dirty="0">
                <a:solidFill>
                  <a:schemeClr val="tx1"/>
                </a:solidFill>
                <a:latin typeface="Josefin Sans Light" pitchFamily="2" charset="77"/>
                <a:ea typeface="+mn-ea"/>
                <a:cs typeface="Heebo Light" pitchFamily="2" charset="-79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B4A9EBE-CD60-9BDF-E130-782A35C28A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164895" y="4088471"/>
            <a:ext cx="4069080" cy="406675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43" tIns="91422" rIns="182843" bIns="91422" rtlCol="0" anchor="ctr">
            <a:normAutofit/>
          </a:bodyPr>
          <a:lstStyle>
            <a:lvl1pPr>
              <a:defRPr lang="en-US" sz="2400" b="0" i="0" dirty="0">
                <a:solidFill>
                  <a:schemeClr val="tx1"/>
                </a:solidFill>
                <a:latin typeface="Josefin Sans Light" pitchFamily="2" charset="77"/>
                <a:cs typeface="Heebo Light" pitchFamily="2" charset="-79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B28AF1-2E2B-22D1-861B-44E96518D0DE}"/>
              </a:ext>
            </a:extLst>
          </p:cNvPr>
          <p:cNvGrpSpPr/>
          <p:nvPr userDrawn="1"/>
        </p:nvGrpSpPr>
        <p:grpSpPr>
          <a:xfrm>
            <a:off x="9802134" y="3451725"/>
            <a:ext cx="4819798" cy="9549717"/>
            <a:chOff x="19601840" y="3549898"/>
            <a:chExt cx="2357437" cy="4670913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48C60144-D756-4772-2E61-C68A0058E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3821" y="3549898"/>
              <a:ext cx="2307981" cy="4670913"/>
            </a:xfrm>
            <a:custGeom>
              <a:avLst/>
              <a:gdLst>
                <a:gd name="T0" fmla="*/ 1830 w 1854"/>
                <a:gd name="T1" fmla="*/ 3460 h 3747"/>
                <a:gd name="T2" fmla="*/ 1830 w 1854"/>
                <a:gd name="T3" fmla="*/ 3460 h 3747"/>
                <a:gd name="T4" fmla="*/ 1568 w 1854"/>
                <a:gd name="T5" fmla="*/ 3723 h 3747"/>
                <a:gd name="T6" fmla="*/ 302 w 1854"/>
                <a:gd name="T7" fmla="*/ 3723 h 3747"/>
                <a:gd name="T8" fmla="*/ 302 w 1854"/>
                <a:gd name="T9" fmla="*/ 3723 h 3747"/>
                <a:gd name="T10" fmla="*/ 23 w 1854"/>
                <a:gd name="T11" fmla="*/ 3444 h 3747"/>
                <a:gd name="T12" fmla="*/ 23 w 1854"/>
                <a:gd name="T13" fmla="*/ 310 h 3747"/>
                <a:gd name="T14" fmla="*/ 23 w 1854"/>
                <a:gd name="T15" fmla="*/ 310 h 3747"/>
                <a:gd name="T16" fmla="*/ 310 w 1854"/>
                <a:gd name="T17" fmla="*/ 24 h 3747"/>
                <a:gd name="T18" fmla="*/ 1534 w 1854"/>
                <a:gd name="T19" fmla="*/ 24 h 3747"/>
                <a:gd name="T20" fmla="*/ 1534 w 1854"/>
                <a:gd name="T21" fmla="*/ 24 h 3747"/>
                <a:gd name="T22" fmla="*/ 1830 w 1854"/>
                <a:gd name="T23" fmla="*/ 320 h 3747"/>
                <a:gd name="T24" fmla="*/ 1830 w 1854"/>
                <a:gd name="T25" fmla="*/ 3460 h 3747"/>
                <a:gd name="T26" fmla="*/ 1534 w 1854"/>
                <a:gd name="T27" fmla="*/ 0 h 3747"/>
                <a:gd name="T28" fmla="*/ 310 w 1854"/>
                <a:gd name="T29" fmla="*/ 0 h 3747"/>
                <a:gd name="T30" fmla="*/ 310 w 1854"/>
                <a:gd name="T31" fmla="*/ 0 h 3747"/>
                <a:gd name="T32" fmla="*/ 0 w 1854"/>
                <a:gd name="T33" fmla="*/ 310 h 3747"/>
                <a:gd name="T34" fmla="*/ 0 w 1854"/>
                <a:gd name="T35" fmla="*/ 3444 h 3747"/>
                <a:gd name="T36" fmla="*/ 0 w 1854"/>
                <a:gd name="T37" fmla="*/ 3444 h 3747"/>
                <a:gd name="T38" fmla="*/ 302 w 1854"/>
                <a:gd name="T39" fmla="*/ 3746 h 3747"/>
                <a:gd name="T40" fmla="*/ 1568 w 1854"/>
                <a:gd name="T41" fmla="*/ 3746 h 3747"/>
                <a:gd name="T42" fmla="*/ 1568 w 1854"/>
                <a:gd name="T43" fmla="*/ 3746 h 3747"/>
                <a:gd name="T44" fmla="*/ 1853 w 1854"/>
                <a:gd name="T45" fmla="*/ 3460 h 3747"/>
                <a:gd name="T46" fmla="*/ 1853 w 1854"/>
                <a:gd name="T47" fmla="*/ 320 h 3747"/>
                <a:gd name="T48" fmla="*/ 1853 w 1854"/>
                <a:gd name="T49" fmla="*/ 320 h 3747"/>
                <a:gd name="T50" fmla="*/ 1534 w 1854"/>
                <a:gd name="T51" fmla="*/ 0 h 3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4" h="3747">
                  <a:moveTo>
                    <a:pt x="1830" y="3460"/>
                  </a:moveTo>
                  <a:lnTo>
                    <a:pt x="1830" y="3460"/>
                  </a:lnTo>
                  <a:cubicBezTo>
                    <a:pt x="1830" y="3605"/>
                    <a:pt x="1713" y="3723"/>
                    <a:pt x="1568" y="3723"/>
                  </a:cubicBezTo>
                  <a:lnTo>
                    <a:pt x="302" y="3723"/>
                  </a:lnTo>
                  <a:lnTo>
                    <a:pt x="302" y="3723"/>
                  </a:lnTo>
                  <a:cubicBezTo>
                    <a:pt x="148" y="3723"/>
                    <a:pt x="23" y="3598"/>
                    <a:pt x="23" y="3444"/>
                  </a:cubicBezTo>
                  <a:lnTo>
                    <a:pt x="23" y="310"/>
                  </a:lnTo>
                  <a:lnTo>
                    <a:pt x="23" y="310"/>
                  </a:lnTo>
                  <a:cubicBezTo>
                    <a:pt x="23" y="152"/>
                    <a:pt x="152" y="24"/>
                    <a:pt x="310" y="24"/>
                  </a:cubicBezTo>
                  <a:lnTo>
                    <a:pt x="1534" y="24"/>
                  </a:lnTo>
                  <a:lnTo>
                    <a:pt x="1534" y="24"/>
                  </a:lnTo>
                  <a:cubicBezTo>
                    <a:pt x="1697" y="24"/>
                    <a:pt x="1830" y="156"/>
                    <a:pt x="1830" y="320"/>
                  </a:cubicBezTo>
                  <a:lnTo>
                    <a:pt x="1830" y="3460"/>
                  </a:lnTo>
                  <a:close/>
                  <a:moveTo>
                    <a:pt x="1534" y="0"/>
                  </a:moveTo>
                  <a:lnTo>
                    <a:pt x="310" y="0"/>
                  </a:lnTo>
                  <a:lnTo>
                    <a:pt x="310" y="0"/>
                  </a:lnTo>
                  <a:cubicBezTo>
                    <a:pt x="139" y="0"/>
                    <a:pt x="0" y="140"/>
                    <a:pt x="0" y="310"/>
                  </a:cubicBezTo>
                  <a:lnTo>
                    <a:pt x="0" y="3444"/>
                  </a:lnTo>
                  <a:lnTo>
                    <a:pt x="0" y="3444"/>
                  </a:lnTo>
                  <a:cubicBezTo>
                    <a:pt x="0" y="3611"/>
                    <a:pt x="136" y="3746"/>
                    <a:pt x="302" y="3746"/>
                  </a:cubicBezTo>
                  <a:lnTo>
                    <a:pt x="1568" y="3746"/>
                  </a:lnTo>
                  <a:lnTo>
                    <a:pt x="1568" y="3746"/>
                  </a:lnTo>
                  <a:cubicBezTo>
                    <a:pt x="1726" y="3746"/>
                    <a:pt x="1853" y="3618"/>
                    <a:pt x="1853" y="3460"/>
                  </a:cubicBezTo>
                  <a:lnTo>
                    <a:pt x="1853" y="320"/>
                  </a:lnTo>
                  <a:lnTo>
                    <a:pt x="1853" y="320"/>
                  </a:lnTo>
                  <a:cubicBezTo>
                    <a:pt x="1853" y="144"/>
                    <a:pt x="1710" y="0"/>
                    <a:pt x="1534" y="0"/>
                  </a:cubicBezTo>
                  <a:close/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99C474E7-4764-AE2C-385C-B46D5915A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1296" y="3577373"/>
              <a:ext cx="2253029" cy="4610465"/>
            </a:xfrm>
            <a:custGeom>
              <a:avLst/>
              <a:gdLst>
                <a:gd name="T0" fmla="*/ 1511 w 1808"/>
                <a:gd name="T1" fmla="*/ 0 h 3700"/>
                <a:gd name="T2" fmla="*/ 287 w 1808"/>
                <a:gd name="T3" fmla="*/ 0 h 3700"/>
                <a:gd name="T4" fmla="*/ 287 w 1808"/>
                <a:gd name="T5" fmla="*/ 0 h 3700"/>
                <a:gd name="T6" fmla="*/ 0 w 1808"/>
                <a:gd name="T7" fmla="*/ 286 h 3700"/>
                <a:gd name="T8" fmla="*/ 0 w 1808"/>
                <a:gd name="T9" fmla="*/ 3420 h 3700"/>
                <a:gd name="T10" fmla="*/ 0 w 1808"/>
                <a:gd name="T11" fmla="*/ 3420 h 3700"/>
                <a:gd name="T12" fmla="*/ 279 w 1808"/>
                <a:gd name="T13" fmla="*/ 3699 h 3700"/>
                <a:gd name="T14" fmla="*/ 1545 w 1808"/>
                <a:gd name="T15" fmla="*/ 3699 h 3700"/>
                <a:gd name="T16" fmla="*/ 1545 w 1808"/>
                <a:gd name="T17" fmla="*/ 3699 h 3700"/>
                <a:gd name="T18" fmla="*/ 1807 w 1808"/>
                <a:gd name="T19" fmla="*/ 3436 h 3700"/>
                <a:gd name="T20" fmla="*/ 1807 w 1808"/>
                <a:gd name="T21" fmla="*/ 296 h 3700"/>
                <a:gd name="T22" fmla="*/ 1807 w 1808"/>
                <a:gd name="T23" fmla="*/ 296 h 3700"/>
                <a:gd name="T24" fmla="*/ 1511 w 1808"/>
                <a:gd name="T25" fmla="*/ 0 h 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8" h="3700">
                  <a:moveTo>
                    <a:pt x="1511" y="0"/>
                  </a:moveTo>
                  <a:lnTo>
                    <a:pt x="287" y="0"/>
                  </a:lnTo>
                  <a:lnTo>
                    <a:pt x="287" y="0"/>
                  </a:lnTo>
                  <a:cubicBezTo>
                    <a:pt x="129" y="0"/>
                    <a:pt x="0" y="128"/>
                    <a:pt x="0" y="286"/>
                  </a:cubicBezTo>
                  <a:lnTo>
                    <a:pt x="0" y="3420"/>
                  </a:lnTo>
                  <a:lnTo>
                    <a:pt x="0" y="3420"/>
                  </a:lnTo>
                  <a:cubicBezTo>
                    <a:pt x="0" y="3574"/>
                    <a:pt x="125" y="3699"/>
                    <a:pt x="279" y="3699"/>
                  </a:cubicBezTo>
                  <a:lnTo>
                    <a:pt x="1545" y="3699"/>
                  </a:lnTo>
                  <a:lnTo>
                    <a:pt x="1545" y="3699"/>
                  </a:lnTo>
                  <a:cubicBezTo>
                    <a:pt x="1690" y="3699"/>
                    <a:pt x="1807" y="3581"/>
                    <a:pt x="1807" y="3436"/>
                  </a:cubicBezTo>
                  <a:lnTo>
                    <a:pt x="1807" y="296"/>
                  </a:lnTo>
                  <a:lnTo>
                    <a:pt x="1807" y="296"/>
                  </a:lnTo>
                  <a:cubicBezTo>
                    <a:pt x="1807" y="132"/>
                    <a:pt x="1674" y="0"/>
                    <a:pt x="15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98AF5D7-97D7-47AB-0322-BE7CC847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5707" y="3670791"/>
              <a:ext cx="2049705" cy="4423631"/>
            </a:xfrm>
            <a:custGeom>
              <a:avLst/>
              <a:gdLst>
                <a:gd name="T0" fmla="*/ 1404 w 1646"/>
                <a:gd name="T1" fmla="*/ 0 h 3548"/>
                <a:gd name="T2" fmla="*/ 1189 w 1646"/>
                <a:gd name="T3" fmla="*/ 0 h 3548"/>
                <a:gd name="T4" fmla="*/ 1189 w 1646"/>
                <a:gd name="T5" fmla="*/ 0 h 3548"/>
                <a:gd name="T6" fmla="*/ 1160 w 1646"/>
                <a:gd name="T7" fmla="*/ 29 h 3548"/>
                <a:gd name="T8" fmla="*/ 1160 w 1646"/>
                <a:gd name="T9" fmla="*/ 87 h 3548"/>
                <a:gd name="T10" fmla="*/ 1160 w 1646"/>
                <a:gd name="T11" fmla="*/ 87 h 3548"/>
                <a:gd name="T12" fmla="*/ 1096 w 1646"/>
                <a:gd name="T13" fmla="*/ 151 h 3548"/>
                <a:gd name="T14" fmla="*/ 549 w 1646"/>
                <a:gd name="T15" fmla="*/ 151 h 3548"/>
                <a:gd name="T16" fmla="*/ 549 w 1646"/>
                <a:gd name="T17" fmla="*/ 151 h 3548"/>
                <a:gd name="T18" fmla="*/ 486 w 1646"/>
                <a:gd name="T19" fmla="*/ 87 h 3548"/>
                <a:gd name="T20" fmla="*/ 486 w 1646"/>
                <a:gd name="T21" fmla="*/ 23 h 3548"/>
                <a:gd name="T22" fmla="*/ 486 w 1646"/>
                <a:gd name="T23" fmla="*/ 23 h 3548"/>
                <a:gd name="T24" fmla="*/ 462 w 1646"/>
                <a:gd name="T25" fmla="*/ 0 h 3548"/>
                <a:gd name="T26" fmla="*/ 233 w 1646"/>
                <a:gd name="T27" fmla="*/ 0 h 3548"/>
                <a:gd name="T28" fmla="*/ 233 w 1646"/>
                <a:gd name="T29" fmla="*/ 0 h 3548"/>
                <a:gd name="T30" fmla="*/ 0 w 1646"/>
                <a:gd name="T31" fmla="*/ 232 h 3548"/>
                <a:gd name="T32" fmla="*/ 0 w 1646"/>
                <a:gd name="T33" fmla="*/ 3322 h 3548"/>
                <a:gd name="T34" fmla="*/ 0 w 1646"/>
                <a:gd name="T35" fmla="*/ 3322 h 3548"/>
                <a:gd name="T36" fmla="*/ 225 w 1646"/>
                <a:gd name="T37" fmla="*/ 3547 h 3548"/>
                <a:gd name="T38" fmla="*/ 1436 w 1646"/>
                <a:gd name="T39" fmla="*/ 3547 h 3548"/>
                <a:gd name="T40" fmla="*/ 1436 w 1646"/>
                <a:gd name="T41" fmla="*/ 3547 h 3548"/>
                <a:gd name="T42" fmla="*/ 1645 w 1646"/>
                <a:gd name="T43" fmla="*/ 3337 h 3548"/>
                <a:gd name="T44" fmla="*/ 1645 w 1646"/>
                <a:gd name="T45" fmla="*/ 240 h 3548"/>
                <a:gd name="T46" fmla="*/ 1645 w 1646"/>
                <a:gd name="T47" fmla="*/ 240 h 3548"/>
                <a:gd name="T48" fmla="*/ 1404 w 1646"/>
                <a:gd name="T49" fmla="*/ 0 h 3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6" h="3548">
                  <a:moveTo>
                    <a:pt x="1404" y="0"/>
                  </a:moveTo>
                  <a:lnTo>
                    <a:pt x="1189" y="0"/>
                  </a:lnTo>
                  <a:lnTo>
                    <a:pt x="1189" y="0"/>
                  </a:lnTo>
                  <a:cubicBezTo>
                    <a:pt x="1173" y="0"/>
                    <a:pt x="1160" y="13"/>
                    <a:pt x="1160" y="29"/>
                  </a:cubicBezTo>
                  <a:lnTo>
                    <a:pt x="1160" y="87"/>
                  </a:lnTo>
                  <a:lnTo>
                    <a:pt x="1160" y="87"/>
                  </a:lnTo>
                  <a:cubicBezTo>
                    <a:pt x="1160" y="122"/>
                    <a:pt x="1131" y="151"/>
                    <a:pt x="1096" y="151"/>
                  </a:cubicBezTo>
                  <a:lnTo>
                    <a:pt x="549" y="151"/>
                  </a:lnTo>
                  <a:lnTo>
                    <a:pt x="549" y="151"/>
                  </a:lnTo>
                  <a:cubicBezTo>
                    <a:pt x="515" y="151"/>
                    <a:pt x="486" y="122"/>
                    <a:pt x="486" y="87"/>
                  </a:cubicBezTo>
                  <a:lnTo>
                    <a:pt x="486" y="23"/>
                  </a:lnTo>
                  <a:lnTo>
                    <a:pt x="486" y="23"/>
                  </a:lnTo>
                  <a:cubicBezTo>
                    <a:pt x="486" y="10"/>
                    <a:pt x="476" y="0"/>
                    <a:pt x="462" y="0"/>
                  </a:cubicBezTo>
                  <a:lnTo>
                    <a:pt x="233" y="0"/>
                  </a:lnTo>
                  <a:lnTo>
                    <a:pt x="233" y="0"/>
                  </a:lnTo>
                  <a:cubicBezTo>
                    <a:pt x="104" y="0"/>
                    <a:pt x="0" y="104"/>
                    <a:pt x="0" y="232"/>
                  </a:cubicBezTo>
                  <a:lnTo>
                    <a:pt x="0" y="3322"/>
                  </a:lnTo>
                  <a:lnTo>
                    <a:pt x="0" y="3322"/>
                  </a:lnTo>
                  <a:cubicBezTo>
                    <a:pt x="0" y="3446"/>
                    <a:pt x="101" y="3547"/>
                    <a:pt x="225" y="3547"/>
                  </a:cubicBezTo>
                  <a:lnTo>
                    <a:pt x="1436" y="3547"/>
                  </a:lnTo>
                  <a:lnTo>
                    <a:pt x="1436" y="3547"/>
                  </a:lnTo>
                  <a:cubicBezTo>
                    <a:pt x="1551" y="3547"/>
                    <a:pt x="1645" y="3453"/>
                    <a:pt x="1645" y="3337"/>
                  </a:cubicBezTo>
                  <a:lnTo>
                    <a:pt x="1645" y="240"/>
                  </a:lnTo>
                  <a:lnTo>
                    <a:pt x="1645" y="240"/>
                  </a:lnTo>
                  <a:cubicBezTo>
                    <a:pt x="1645" y="108"/>
                    <a:pt x="1537" y="0"/>
                    <a:pt x="1404" y="0"/>
                  </a:cubicBez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B0374869-0F27-C149-C4FD-BE0BBB629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4330216"/>
              <a:ext cx="27475" cy="346199"/>
            </a:xfrm>
            <a:custGeom>
              <a:avLst/>
              <a:gdLst>
                <a:gd name="T0" fmla="*/ 0 w 21"/>
                <a:gd name="T1" fmla="*/ 7 h 280"/>
                <a:gd name="T2" fmla="*/ 0 w 21"/>
                <a:gd name="T3" fmla="*/ 273 h 280"/>
                <a:gd name="T4" fmla="*/ 0 w 21"/>
                <a:gd name="T5" fmla="*/ 273 h 280"/>
                <a:gd name="T6" fmla="*/ 6 w 21"/>
                <a:gd name="T7" fmla="*/ 279 h 280"/>
                <a:gd name="T8" fmla="*/ 20 w 21"/>
                <a:gd name="T9" fmla="*/ 279 h 280"/>
                <a:gd name="T10" fmla="*/ 20 w 21"/>
                <a:gd name="T11" fmla="*/ 0 h 280"/>
                <a:gd name="T12" fmla="*/ 6 w 21"/>
                <a:gd name="T13" fmla="*/ 0 h 280"/>
                <a:gd name="T14" fmla="*/ 6 w 21"/>
                <a:gd name="T15" fmla="*/ 0 h 280"/>
                <a:gd name="T16" fmla="*/ 0 w 21"/>
                <a:gd name="T1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0">
                  <a:moveTo>
                    <a:pt x="0" y="7"/>
                  </a:moveTo>
                  <a:lnTo>
                    <a:pt x="0" y="273"/>
                  </a:lnTo>
                  <a:lnTo>
                    <a:pt x="0" y="273"/>
                  </a:lnTo>
                  <a:cubicBezTo>
                    <a:pt x="0" y="277"/>
                    <a:pt x="3" y="279"/>
                    <a:pt x="6" y="279"/>
                  </a:cubicBezTo>
                  <a:lnTo>
                    <a:pt x="20" y="279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DDE565CC-1D08-2A33-A809-44BDA6DE8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105038"/>
              <a:ext cx="27475" cy="274759"/>
            </a:xfrm>
            <a:custGeom>
              <a:avLst/>
              <a:gdLst>
                <a:gd name="T0" fmla="*/ 0 w 21"/>
                <a:gd name="T1" fmla="*/ 7 h 221"/>
                <a:gd name="T2" fmla="*/ 0 w 21"/>
                <a:gd name="T3" fmla="*/ 213 h 221"/>
                <a:gd name="T4" fmla="*/ 0 w 21"/>
                <a:gd name="T5" fmla="*/ 213 h 221"/>
                <a:gd name="T6" fmla="*/ 6 w 21"/>
                <a:gd name="T7" fmla="*/ 220 h 221"/>
                <a:gd name="T8" fmla="*/ 20 w 21"/>
                <a:gd name="T9" fmla="*/ 220 h 221"/>
                <a:gd name="T10" fmla="*/ 20 w 21"/>
                <a:gd name="T11" fmla="*/ 0 h 221"/>
                <a:gd name="T12" fmla="*/ 6 w 21"/>
                <a:gd name="T13" fmla="*/ 0 h 221"/>
                <a:gd name="T14" fmla="*/ 6 w 21"/>
                <a:gd name="T15" fmla="*/ 0 h 221"/>
                <a:gd name="T16" fmla="*/ 0 w 21"/>
                <a:gd name="T17" fmla="*/ 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1">
                  <a:moveTo>
                    <a:pt x="0" y="7"/>
                  </a:moveTo>
                  <a:lnTo>
                    <a:pt x="0" y="213"/>
                  </a:lnTo>
                  <a:lnTo>
                    <a:pt x="0" y="213"/>
                  </a:lnTo>
                  <a:cubicBezTo>
                    <a:pt x="0" y="217"/>
                    <a:pt x="3" y="220"/>
                    <a:pt x="6" y="220"/>
                  </a:cubicBezTo>
                  <a:lnTo>
                    <a:pt x="20" y="22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78F38063-E610-FB38-40E9-C40110379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451234"/>
              <a:ext cx="27475" cy="274759"/>
            </a:xfrm>
            <a:custGeom>
              <a:avLst/>
              <a:gdLst>
                <a:gd name="T0" fmla="*/ 0 w 21"/>
                <a:gd name="T1" fmla="*/ 5 h 219"/>
                <a:gd name="T2" fmla="*/ 0 w 21"/>
                <a:gd name="T3" fmla="*/ 212 h 219"/>
                <a:gd name="T4" fmla="*/ 0 w 21"/>
                <a:gd name="T5" fmla="*/ 212 h 219"/>
                <a:gd name="T6" fmla="*/ 6 w 21"/>
                <a:gd name="T7" fmla="*/ 218 h 219"/>
                <a:gd name="T8" fmla="*/ 20 w 21"/>
                <a:gd name="T9" fmla="*/ 218 h 219"/>
                <a:gd name="T10" fmla="*/ 20 w 21"/>
                <a:gd name="T11" fmla="*/ 0 h 219"/>
                <a:gd name="T12" fmla="*/ 6 w 21"/>
                <a:gd name="T13" fmla="*/ 0 h 219"/>
                <a:gd name="T14" fmla="*/ 6 w 21"/>
                <a:gd name="T15" fmla="*/ 0 h 219"/>
                <a:gd name="T16" fmla="*/ 0 w 21"/>
                <a:gd name="T17" fmla="*/ 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9">
                  <a:moveTo>
                    <a:pt x="0" y="5"/>
                  </a:moveTo>
                  <a:lnTo>
                    <a:pt x="0" y="212"/>
                  </a:lnTo>
                  <a:lnTo>
                    <a:pt x="0" y="212"/>
                  </a:lnTo>
                  <a:cubicBezTo>
                    <a:pt x="0" y="216"/>
                    <a:pt x="3" y="218"/>
                    <a:pt x="6" y="218"/>
                  </a:cubicBezTo>
                  <a:lnTo>
                    <a:pt x="20" y="218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BFF3264F-7D4E-58EC-19F8-33FB5CCA2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1802" y="4357693"/>
              <a:ext cx="27475" cy="626451"/>
            </a:xfrm>
            <a:custGeom>
              <a:avLst/>
              <a:gdLst>
                <a:gd name="T0" fmla="*/ 11 w 22"/>
                <a:gd name="T1" fmla="*/ 0 h 503"/>
                <a:gd name="T2" fmla="*/ 0 w 22"/>
                <a:gd name="T3" fmla="*/ 0 h 503"/>
                <a:gd name="T4" fmla="*/ 0 w 22"/>
                <a:gd name="T5" fmla="*/ 502 h 503"/>
                <a:gd name="T6" fmla="*/ 11 w 22"/>
                <a:gd name="T7" fmla="*/ 502 h 503"/>
                <a:gd name="T8" fmla="*/ 11 w 22"/>
                <a:gd name="T9" fmla="*/ 502 h 503"/>
                <a:gd name="T10" fmla="*/ 21 w 22"/>
                <a:gd name="T11" fmla="*/ 492 h 503"/>
                <a:gd name="T12" fmla="*/ 21 w 22"/>
                <a:gd name="T13" fmla="*/ 8 h 503"/>
                <a:gd name="T14" fmla="*/ 21 w 22"/>
                <a:gd name="T15" fmla="*/ 8 h 503"/>
                <a:gd name="T16" fmla="*/ 11 w 22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03">
                  <a:moveTo>
                    <a:pt x="11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11" y="502"/>
                  </a:lnTo>
                  <a:lnTo>
                    <a:pt x="11" y="502"/>
                  </a:lnTo>
                  <a:cubicBezTo>
                    <a:pt x="16" y="502"/>
                    <a:pt x="21" y="497"/>
                    <a:pt x="21" y="492"/>
                  </a:cubicBezTo>
                  <a:lnTo>
                    <a:pt x="21" y="8"/>
                  </a:lnTo>
                  <a:lnTo>
                    <a:pt x="21" y="8"/>
                  </a:ln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</p:grpSp>
      <p:sp>
        <p:nvSpPr>
          <p:cNvPr id="13" name="Picture Placeholder 130">
            <a:extLst>
              <a:ext uri="{FF2B5EF4-FFF2-40B4-BE49-F238E27FC236}">
                <a16:creationId xmlns:a16="http://schemas.microsoft.com/office/drawing/2014/main" id="{C7973B5A-47EF-9524-8206-E5C99B4B17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19267" y="3701442"/>
            <a:ext cx="4188087" cy="9041597"/>
          </a:xfrm>
          <a:custGeom>
            <a:avLst/>
            <a:gdLst>
              <a:gd name="connsiteX0" fmla="*/ 290146 w 2048458"/>
              <a:gd name="connsiteY0" fmla="*/ 0 h 4422384"/>
              <a:gd name="connsiteX1" fmla="*/ 575312 w 2048458"/>
              <a:gd name="connsiteY1" fmla="*/ 0 h 4422384"/>
              <a:gd name="connsiteX2" fmla="*/ 605198 w 2048458"/>
              <a:gd name="connsiteY2" fmla="*/ 28677 h 4422384"/>
              <a:gd name="connsiteX3" fmla="*/ 605198 w 2048458"/>
              <a:gd name="connsiteY3" fmla="*/ 108472 h 4422384"/>
              <a:gd name="connsiteX4" fmla="*/ 683650 w 2048458"/>
              <a:gd name="connsiteY4" fmla="*/ 188267 h 4422384"/>
              <a:gd name="connsiteX5" fmla="*/ 1364808 w 2048458"/>
              <a:gd name="connsiteY5" fmla="*/ 188267 h 4422384"/>
              <a:gd name="connsiteX6" fmla="*/ 1444506 w 2048458"/>
              <a:gd name="connsiteY6" fmla="*/ 108472 h 4422384"/>
              <a:gd name="connsiteX7" fmla="*/ 1444506 w 2048458"/>
              <a:gd name="connsiteY7" fmla="*/ 36157 h 4422384"/>
              <a:gd name="connsiteX8" fmla="*/ 1480618 w 2048458"/>
              <a:gd name="connsiteY8" fmla="*/ 0 h 4422384"/>
              <a:gd name="connsiteX9" fmla="*/ 1748350 w 2048458"/>
              <a:gd name="connsiteY9" fmla="*/ 0 h 4422384"/>
              <a:gd name="connsiteX10" fmla="*/ 2048458 w 2048458"/>
              <a:gd name="connsiteY10" fmla="*/ 299231 h 4422384"/>
              <a:gd name="connsiteX11" fmla="*/ 2048458 w 2048458"/>
              <a:gd name="connsiteY11" fmla="*/ 4160557 h 4422384"/>
              <a:gd name="connsiteX12" fmla="*/ 1788198 w 2048458"/>
              <a:gd name="connsiteY12" fmla="*/ 4422384 h 4422384"/>
              <a:gd name="connsiteX13" fmla="*/ 280184 w 2048458"/>
              <a:gd name="connsiteY13" fmla="*/ 4422384 h 4422384"/>
              <a:gd name="connsiteX14" fmla="*/ 0 w 2048458"/>
              <a:gd name="connsiteY14" fmla="*/ 4141855 h 4422384"/>
              <a:gd name="connsiteX15" fmla="*/ 0 w 2048458"/>
              <a:gd name="connsiteY15" fmla="*/ 289257 h 4422384"/>
              <a:gd name="connsiteX16" fmla="*/ 290146 w 2048458"/>
              <a:gd name="connsiteY16" fmla="*/ 0 h 44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8458" h="4422384">
                <a:moveTo>
                  <a:pt x="290146" y="0"/>
                </a:moveTo>
                <a:lnTo>
                  <a:pt x="575312" y="0"/>
                </a:lnTo>
                <a:cubicBezTo>
                  <a:pt x="592744" y="0"/>
                  <a:pt x="605198" y="12468"/>
                  <a:pt x="605198" y="28677"/>
                </a:cubicBezTo>
                <a:lnTo>
                  <a:pt x="605198" y="108472"/>
                </a:lnTo>
                <a:cubicBezTo>
                  <a:pt x="605198" y="152109"/>
                  <a:pt x="641310" y="188267"/>
                  <a:pt x="683650" y="188267"/>
                </a:cubicBezTo>
                <a:lnTo>
                  <a:pt x="1364808" y="188267"/>
                </a:lnTo>
                <a:cubicBezTo>
                  <a:pt x="1408392" y="188267"/>
                  <a:pt x="1444506" y="152109"/>
                  <a:pt x="1444506" y="108472"/>
                </a:cubicBezTo>
                <a:lnTo>
                  <a:pt x="1444506" y="36157"/>
                </a:lnTo>
                <a:cubicBezTo>
                  <a:pt x="1444506" y="16209"/>
                  <a:pt x="1460694" y="0"/>
                  <a:pt x="1480618" y="0"/>
                </a:cubicBezTo>
                <a:lnTo>
                  <a:pt x="1748350" y="0"/>
                </a:lnTo>
                <a:cubicBezTo>
                  <a:pt x="1913970" y="0"/>
                  <a:pt x="2048458" y="134654"/>
                  <a:pt x="2048458" y="299231"/>
                </a:cubicBezTo>
                <a:lnTo>
                  <a:pt x="2048458" y="4160557"/>
                </a:lnTo>
                <a:cubicBezTo>
                  <a:pt x="2048458" y="4305186"/>
                  <a:pt x="1931404" y="4422384"/>
                  <a:pt x="1788198" y="4422384"/>
                </a:cubicBezTo>
                <a:lnTo>
                  <a:pt x="280184" y="4422384"/>
                </a:lnTo>
                <a:cubicBezTo>
                  <a:pt x="125770" y="4422384"/>
                  <a:pt x="0" y="4296458"/>
                  <a:pt x="0" y="4141855"/>
                </a:cubicBezTo>
                <a:lnTo>
                  <a:pt x="0" y="289257"/>
                </a:lnTo>
                <a:cubicBezTo>
                  <a:pt x="0" y="129667"/>
                  <a:pt x="129506" y="0"/>
                  <a:pt x="2901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731C36-5791-6E28-F11C-737B8C7CF93F}"/>
              </a:ext>
            </a:extLst>
          </p:cNvPr>
          <p:cNvGrpSpPr/>
          <p:nvPr userDrawn="1"/>
        </p:nvGrpSpPr>
        <p:grpSpPr>
          <a:xfrm>
            <a:off x="-336595" y="3648409"/>
            <a:ext cx="11088229" cy="8776673"/>
            <a:chOff x="18596217" y="9100042"/>
            <a:chExt cx="5061074" cy="4005995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F8C7E756-DDD3-E5F1-F560-010A047DA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6217" y="9100042"/>
              <a:ext cx="5061074" cy="3027854"/>
            </a:xfrm>
            <a:custGeom>
              <a:avLst/>
              <a:gdLst>
                <a:gd name="T0" fmla="*/ 3948 w 4060"/>
                <a:gd name="T1" fmla="*/ 0 h 2430"/>
                <a:gd name="T2" fmla="*/ 118 w 4060"/>
                <a:gd name="T3" fmla="*/ 0 h 2430"/>
                <a:gd name="T4" fmla="*/ 118 w 4060"/>
                <a:gd name="T5" fmla="*/ 0 h 2430"/>
                <a:gd name="T6" fmla="*/ 0 w 4060"/>
                <a:gd name="T7" fmla="*/ 118 h 2430"/>
                <a:gd name="T8" fmla="*/ 0 w 4060"/>
                <a:gd name="T9" fmla="*/ 2429 h 2430"/>
                <a:gd name="T10" fmla="*/ 4059 w 4060"/>
                <a:gd name="T11" fmla="*/ 2429 h 2430"/>
                <a:gd name="T12" fmla="*/ 4059 w 4060"/>
                <a:gd name="T13" fmla="*/ 111 h 2430"/>
                <a:gd name="T14" fmla="*/ 4059 w 4060"/>
                <a:gd name="T15" fmla="*/ 111 h 2430"/>
                <a:gd name="T16" fmla="*/ 3948 w 4060"/>
                <a:gd name="T17" fmla="*/ 0 h 2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60" h="2430">
                  <a:moveTo>
                    <a:pt x="394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53" y="0"/>
                    <a:pt x="0" y="54"/>
                    <a:pt x="0" y="118"/>
                  </a:cubicBezTo>
                  <a:lnTo>
                    <a:pt x="0" y="2429"/>
                  </a:lnTo>
                  <a:lnTo>
                    <a:pt x="4059" y="2429"/>
                  </a:lnTo>
                  <a:lnTo>
                    <a:pt x="4059" y="111"/>
                  </a:lnTo>
                  <a:lnTo>
                    <a:pt x="4059" y="111"/>
                  </a:lnTo>
                  <a:cubicBezTo>
                    <a:pt x="4059" y="50"/>
                    <a:pt x="4009" y="0"/>
                    <a:pt x="3948" y="0"/>
                  </a:cubicBezTo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E6EB2F6C-F79A-026E-C7C2-024072410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94046" y="9281385"/>
              <a:ext cx="4670914" cy="2560760"/>
            </a:xfrm>
            <a:custGeom>
              <a:avLst/>
              <a:gdLst>
                <a:gd name="T0" fmla="*/ 0 w 3747"/>
                <a:gd name="T1" fmla="*/ 2055 h 2056"/>
                <a:gd name="T2" fmla="*/ 3746 w 3747"/>
                <a:gd name="T3" fmla="*/ 2055 h 2056"/>
                <a:gd name="T4" fmla="*/ 3746 w 3747"/>
                <a:gd name="T5" fmla="*/ 0 h 2056"/>
                <a:gd name="T6" fmla="*/ 0 w 3747"/>
                <a:gd name="T7" fmla="*/ 0 h 2056"/>
                <a:gd name="T8" fmla="*/ 0 w 3747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7" h="2056">
                  <a:moveTo>
                    <a:pt x="0" y="2055"/>
                  </a:moveTo>
                  <a:lnTo>
                    <a:pt x="3746" y="2055"/>
                  </a:lnTo>
                  <a:lnTo>
                    <a:pt x="3746" y="0"/>
                  </a:lnTo>
                  <a:lnTo>
                    <a:pt x="0" y="0"/>
                  </a:lnTo>
                  <a:lnTo>
                    <a:pt x="0" y="2055"/>
                  </a:ln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9F81B749-DA08-B36D-3960-269B7E641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6217" y="12127893"/>
              <a:ext cx="5061074" cy="461595"/>
            </a:xfrm>
            <a:custGeom>
              <a:avLst/>
              <a:gdLst>
                <a:gd name="T0" fmla="*/ 0 w 4060"/>
                <a:gd name="T1" fmla="*/ 0 h 371"/>
                <a:gd name="T2" fmla="*/ 0 w 4060"/>
                <a:gd name="T3" fmla="*/ 266 h 371"/>
                <a:gd name="T4" fmla="*/ 0 w 4060"/>
                <a:gd name="T5" fmla="*/ 266 h 371"/>
                <a:gd name="T6" fmla="*/ 104 w 4060"/>
                <a:gd name="T7" fmla="*/ 370 h 371"/>
                <a:gd name="T8" fmla="*/ 1554 w 4060"/>
                <a:gd name="T9" fmla="*/ 370 h 371"/>
                <a:gd name="T10" fmla="*/ 1568 w 4060"/>
                <a:gd name="T11" fmla="*/ 370 h 371"/>
                <a:gd name="T12" fmla="*/ 2486 w 4060"/>
                <a:gd name="T13" fmla="*/ 370 h 371"/>
                <a:gd name="T14" fmla="*/ 2570 w 4060"/>
                <a:gd name="T15" fmla="*/ 370 h 371"/>
                <a:gd name="T16" fmla="*/ 3952 w 4060"/>
                <a:gd name="T17" fmla="*/ 370 h 371"/>
                <a:gd name="T18" fmla="*/ 3952 w 4060"/>
                <a:gd name="T19" fmla="*/ 370 h 371"/>
                <a:gd name="T20" fmla="*/ 4059 w 4060"/>
                <a:gd name="T21" fmla="*/ 263 h 371"/>
                <a:gd name="T22" fmla="*/ 4059 w 4060"/>
                <a:gd name="T23" fmla="*/ 0 h 371"/>
                <a:gd name="T24" fmla="*/ 0 w 4060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60" h="371">
                  <a:moveTo>
                    <a:pt x="0" y="0"/>
                  </a:moveTo>
                  <a:lnTo>
                    <a:pt x="0" y="266"/>
                  </a:lnTo>
                  <a:lnTo>
                    <a:pt x="0" y="266"/>
                  </a:lnTo>
                  <a:cubicBezTo>
                    <a:pt x="0" y="324"/>
                    <a:pt x="47" y="370"/>
                    <a:pt x="104" y="370"/>
                  </a:cubicBezTo>
                  <a:lnTo>
                    <a:pt x="1554" y="370"/>
                  </a:lnTo>
                  <a:lnTo>
                    <a:pt x="1568" y="370"/>
                  </a:lnTo>
                  <a:lnTo>
                    <a:pt x="2486" y="370"/>
                  </a:lnTo>
                  <a:lnTo>
                    <a:pt x="2570" y="370"/>
                  </a:lnTo>
                  <a:lnTo>
                    <a:pt x="3952" y="370"/>
                  </a:lnTo>
                  <a:lnTo>
                    <a:pt x="3952" y="370"/>
                  </a:lnTo>
                  <a:cubicBezTo>
                    <a:pt x="4011" y="370"/>
                    <a:pt x="4059" y="323"/>
                    <a:pt x="4059" y="263"/>
                  </a:cubicBezTo>
                  <a:lnTo>
                    <a:pt x="4059" y="0"/>
                  </a:lnTo>
                  <a:lnTo>
                    <a:pt x="0" y="0"/>
                  </a:lnTo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C2A4BE7D-E291-78F5-C98C-D6F699882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8064" y="12292749"/>
              <a:ext cx="137381" cy="131884"/>
            </a:xfrm>
            <a:custGeom>
              <a:avLst/>
              <a:gdLst>
                <a:gd name="T0" fmla="*/ 55 w 109"/>
                <a:gd name="T1" fmla="*/ 0 h 108"/>
                <a:gd name="T2" fmla="*/ 55 w 109"/>
                <a:gd name="T3" fmla="*/ 0 h 108"/>
                <a:gd name="T4" fmla="*/ 0 w 109"/>
                <a:gd name="T5" fmla="*/ 54 h 108"/>
                <a:gd name="T6" fmla="*/ 0 w 109"/>
                <a:gd name="T7" fmla="*/ 54 h 108"/>
                <a:gd name="T8" fmla="*/ 55 w 109"/>
                <a:gd name="T9" fmla="*/ 107 h 108"/>
                <a:gd name="T10" fmla="*/ 55 w 109"/>
                <a:gd name="T11" fmla="*/ 107 h 108"/>
                <a:gd name="T12" fmla="*/ 108 w 109"/>
                <a:gd name="T13" fmla="*/ 54 h 108"/>
                <a:gd name="T14" fmla="*/ 108 w 109"/>
                <a:gd name="T15" fmla="*/ 54 h 108"/>
                <a:gd name="T16" fmla="*/ 55 w 109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08">
                  <a:moveTo>
                    <a:pt x="55" y="0"/>
                  </a:moveTo>
                  <a:lnTo>
                    <a:pt x="55" y="0"/>
                  </a:lnTo>
                  <a:cubicBezTo>
                    <a:pt x="24" y="0"/>
                    <a:pt x="0" y="24"/>
                    <a:pt x="0" y="54"/>
                  </a:cubicBezTo>
                  <a:lnTo>
                    <a:pt x="0" y="54"/>
                  </a:lnTo>
                  <a:cubicBezTo>
                    <a:pt x="0" y="83"/>
                    <a:pt x="24" y="107"/>
                    <a:pt x="55" y="107"/>
                  </a:cubicBezTo>
                  <a:lnTo>
                    <a:pt x="55" y="107"/>
                  </a:lnTo>
                  <a:cubicBezTo>
                    <a:pt x="84" y="107"/>
                    <a:pt x="108" y="83"/>
                    <a:pt x="108" y="54"/>
                  </a:cubicBezTo>
                  <a:lnTo>
                    <a:pt x="108" y="54"/>
                  </a:lnTo>
                  <a:cubicBezTo>
                    <a:pt x="108" y="24"/>
                    <a:pt x="84" y="0"/>
                    <a:pt x="55" y="0"/>
                  </a:cubicBezTo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C5CB5317-DB70-BD97-7042-31C4FFE43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7747" y="12589490"/>
              <a:ext cx="1687026" cy="516547"/>
            </a:xfrm>
            <a:custGeom>
              <a:avLst/>
              <a:gdLst>
                <a:gd name="T0" fmla="*/ 728 w 1354"/>
                <a:gd name="T1" fmla="*/ 411 h 413"/>
                <a:gd name="T2" fmla="*/ 1353 w 1354"/>
                <a:gd name="T3" fmla="*/ 410 h 413"/>
                <a:gd name="T4" fmla="*/ 1353 w 1354"/>
                <a:gd name="T5" fmla="*/ 410 h 413"/>
                <a:gd name="T6" fmla="*/ 1353 w 1354"/>
                <a:gd name="T7" fmla="*/ 410 h 413"/>
                <a:gd name="T8" fmla="*/ 1320 w 1354"/>
                <a:gd name="T9" fmla="*/ 371 h 413"/>
                <a:gd name="T10" fmla="*/ 1320 w 1354"/>
                <a:gd name="T11" fmla="*/ 371 h 413"/>
                <a:gd name="T12" fmla="*/ 1247 w 1354"/>
                <a:gd name="T13" fmla="*/ 361 h 413"/>
                <a:gd name="T14" fmla="*/ 1247 w 1354"/>
                <a:gd name="T15" fmla="*/ 361 h 413"/>
                <a:gd name="T16" fmla="*/ 1218 w 1354"/>
                <a:gd name="T17" fmla="*/ 358 h 413"/>
                <a:gd name="T18" fmla="*/ 1218 w 1354"/>
                <a:gd name="T19" fmla="*/ 358 h 413"/>
                <a:gd name="T20" fmla="*/ 1195 w 1354"/>
                <a:gd name="T21" fmla="*/ 337 h 413"/>
                <a:gd name="T22" fmla="*/ 1140 w 1354"/>
                <a:gd name="T23" fmla="*/ 0 h 413"/>
                <a:gd name="T24" fmla="*/ 717 w 1354"/>
                <a:gd name="T25" fmla="*/ 0 h 413"/>
                <a:gd name="T26" fmla="*/ 636 w 1354"/>
                <a:gd name="T27" fmla="*/ 0 h 413"/>
                <a:gd name="T28" fmla="*/ 212 w 1354"/>
                <a:gd name="T29" fmla="*/ 0 h 413"/>
                <a:gd name="T30" fmla="*/ 158 w 1354"/>
                <a:gd name="T31" fmla="*/ 337 h 413"/>
                <a:gd name="T32" fmla="*/ 158 w 1354"/>
                <a:gd name="T33" fmla="*/ 337 h 413"/>
                <a:gd name="T34" fmla="*/ 134 w 1354"/>
                <a:gd name="T35" fmla="*/ 358 h 413"/>
                <a:gd name="T36" fmla="*/ 134 w 1354"/>
                <a:gd name="T37" fmla="*/ 358 h 413"/>
                <a:gd name="T38" fmla="*/ 105 w 1354"/>
                <a:gd name="T39" fmla="*/ 361 h 413"/>
                <a:gd name="T40" fmla="*/ 105 w 1354"/>
                <a:gd name="T41" fmla="*/ 361 h 413"/>
                <a:gd name="T42" fmla="*/ 33 w 1354"/>
                <a:gd name="T43" fmla="*/ 371 h 413"/>
                <a:gd name="T44" fmla="*/ 33 w 1354"/>
                <a:gd name="T45" fmla="*/ 371 h 413"/>
                <a:gd name="T46" fmla="*/ 0 w 1354"/>
                <a:gd name="T47" fmla="*/ 410 h 413"/>
                <a:gd name="T48" fmla="*/ 0 w 1354"/>
                <a:gd name="T49" fmla="*/ 410 h 413"/>
                <a:gd name="T50" fmla="*/ 625 w 1354"/>
                <a:gd name="T51" fmla="*/ 411 h 413"/>
                <a:gd name="T52" fmla="*/ 625 w 1354"/>
                <a:gd name="T53" fmla="*/ 412 h 413"/>
                <a:gd name="T54" fmla="*/ 676 w 1354"/>
                <a:gd name="T55" fmla="*/ 411 h 413"/>
                <a:gd name="T56" fmla="*/ 728 w 1354"/>
                <a:gd name="T57" fmla="*/ 412 h 413"/>
                <a:gd name="T58" fmla="*/ 728 w 1354"/>
                <a:gd name="T59" fmla="*/ 411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54" h="413">
                  <a:moveTo>
                    <a:pt x="728" y="411"/>
                  </a:moveTo>
                  <a:lnTo>
                    <a:pt x="1353" y="410"/>
                  </a:lnTo>
                  <a:lnTo>
                    <a:pt x="1353" y="410"/>
                  </a:lnTo>
                  <a:lnTo>
                    <a:pt x="1353" y="410"/>
                  </a:lnTo>
                  <a:cubicBezTo>
                    <a:pt x="1352" y="391"/>
                    <a:pt x="1338" y="376"/>
                    <a:pt x="1320" y="371"/>
                  </a:cubicBezTo>
                  <a:lnTo>
                    <a:pt x="1320" y="371"/>
                  </a:lnTo>
                  <a:cubicBezTo>
                    <a:pt x="1299" y="367"/>
                    <a:pt x="1271" y="363"/>
                    <a:pt x="1247" y="361"/>
                  </a:cubicBezTo>
                  <a:lnTo>
                    <a:pt x="1247" y="361"/>
                  </a:lnTo>
                  <a:cubicBezTo>
                    <a:pt x="1236" y="360"/>
                    <a:pt x="1227" y="359"/>
                    <a:pt x="1218" y="358"/>
                  </a:cubicBezTo>
                  <a:lnTo>
                    <a:pt x="1218" y="358"/>
                  </a:lnTo>
                  <a:cubicBezTo>
                    <a:pt x="1207" y="358"/>
                    <a:pt x="1197" y="348"/>
                    <a:pt x="1195" y="337"/>
                  </a:cubicBezTo>
                  <a:lnTo>
                    <a:pt x="1140" y="0"/>
                  </a:lnTo>
                  <a:lnTo>
                    <a:pt x="717" y="0"/>
                  </a:lnTo>
                  <a:lnTo>
                    <a:pt x="636" y="0"/>
                  </a:lnTo>
                  <a:lnTo>
                    <a:pt x="212" y="0"/>
                  </a:lnTo>
                  <a:lnTo>
                    <a:pt x="158" y="337"/>
                  </a:lnTo>
                  <a:lnTo>
                    <a:pt x="158" y="337"/>
                  </a:lnTo>
                  <a:cubicBezTo>
                    <a:pt x="156" y="348"/>
                    <a:pt x="146" y="358"/>
                    <a:pt x="134" y="358"/>
                  </a:cubicBezTo>
                  <a:lnTo>
                    <a:pt x="134" y="358"/>
                  </a:lnTo>
                  <a:cubicBezTo>
                    <a:pt x="126" y="359"/>
                    <a:pt x="116" y="360"/>
                    <a:pt x="105" y="361"/>
                  </a:cubicBezTo>
                  <a:lnTo>
                    <a:pt x="105" y="361"/>
                  </a:lnTo>
                  <a:cubicBezTo>
                    <a:pt x="81" y="363"/>
                    <a:pt x="54" y="367"/>
                    <a:pt x="33" y="371"/>
                  </a:cubicBezTo>
                  <a:lnTo>
                    <a:pt x="33" y="371"/>
                  </a:lnTo>
                  <a:cubicBezTo>
                    <a:pt x="15" y="376"/>
                    <a:pt x="1" y="391"/>
                    <a:pt x="0" y="410"/>
                  </a:cubicBezTo>
                  <a:lnTo>
                    <a:pt x="0" y="410"/>
                  </a:lnTo>
                  <a:lnTo>
                    <a:pt x="625" y="411"/>
                  </a:lnTo>
                  <a:lnTo>
                    <a:pt x="625" y="412"/>
                  </a:lnTo>
                  <a:lnTo>
                    <a:pt x="676" y="411"/>
                  </a:lnTo>
                  <a:lnTo>
                    <a:pt x="728" y="412"/>
                  </a:lnTo>
                  <a:lnTo>
                    <a:pt x="728" y="411"/>
                  </a:lnTo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84A56B0-9CD8-82DE-F998-0D3441D39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1517" y="12589490"/>
              <a:ext cx="1225429" cy="401147"/>
            </a:xfrm>
            <a:custGeom>
              <a:avLst/>
              <a:gdLst>
                <a:gd name="T0" fmla="*/ 929 w 982"/>
                <a:gd name="T1" fmla="*/ 0 h 323"/>
                <a:gd name="T2" fmla="*/ 506 w 982"/>
                <a:gd name="T3" fmla="*/ 0 h 323"/>
                <a:gd name="T4" fmla="*/ 425 w 982"/>
                <a:gd name="T5" fmla="*/ 0 h 323"/>
                <a:gd name="T6" fmla="*/ 1 w 982"/>
                <a:gd name="T7" fmla="*/ 0 h 323"/>
                <a:gd name="T8" fmla="*/ 0 w 982"/>
                <a:gd name="T9" fmla="*/ 7 h 323"/>
                <a:gd name="T10" fmla="*/ 981 w 982"/>
                <a:gd name="T11" fmla="*/ 322 h 323"/>
                <a:gd name="T12" fmla="*/ 929 w 982"/>
                <a:gd name="T1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2" h="323">
                  <a:moveTo>
                    <a:pt x="929" y="0"/>
                  </a:moveTo>
                  <a:lnTo>
                    <a:pt x="506" y="0"/>
                  </a:lnTo>
                  <a:lnTo>
                    <a:pt x="425" y="0"/>
                  </a:lnTo>
                  <a:lnTo>
                    <a:pt x="1" y="0"/>
                  </a:lnTo>
                  <a:lnTo>
                    <a:pt x="0" y="7"/>
                  </a:lnTo>
                  <a:lnTo>
                    <a:pt x="981" y="322"/>
                  </a:lnTo>
                  <a:lnTo>
                    <a:pt x="929" y="0"/>
                  </a:ln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1" i="0" dirty="0">
                <a:latin typeface="Josefin Sans" pitchFamily="2" charset="77"/>
              </a:endParaRPr>
            </a:p>
          </p:txBody>
        </p:sp>
      </p:grpSp>
      <p:sp>
        <p:nvSpPr>
          <p:cNvPr id="12" name="Picture Placeholder 133">
            <a:extLst>
              <a:ext uri="{FF2B5EF4-FFF2-40B4-BE49-F238E27FC236}">
                <a16:creationId xmlns:a16="http://schemas.microsoft.com/office/drawing/2014/main" id="{48410FE3-6256-E72E-2475-D0038925846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5" y="4045706"/>
            <a:ext cx="10230704" cy="5607602"/>
          </a:xfrm>
          <a:custGeom>
            <a:avLst/>
            <a:gdLst>
              <a:gd name="connsiteX0" fmla="*/ 0 w 4669668"/>
              <a:gd name="connsiteY0" fmla="*/ 0 h 2559515"/>
              <a:gd name="connsiteX1" fmla="*/ 4669668 w 4669668"/>
              <a:gd name="connsiteY1" fmla="*/ 0 h 2559515"/>
              <a:gd name="connsiteX2" fmla="*/ 4669668 w 4669668"/>
              <a:gd name="connsiteY2" fmla="*/ 2559515 h 2559515"/>
              <a:gd name="connsiteX3" fmla="*/ 0 w 4669668"/>
              <a:gd name="connsiteY3" fmla="*/ 2559515 h 2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68" h="2559515">
                <a:moveTo>
                  <a:pt x="0" y="0"/>
                </a:moveTo>
                <a:lnTo>
                  <a:pt x="4669668" y="0"/>
                </a:lnTo>
                <a:lnTo>
                  <a:pt x="4669668" y="2559515"/>
                </a:lnTo>
                <a:lnTo>
                  <a:pt x="0" y="25595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7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3C97F6F-FB24-A14D-AAEF-8D1586CD2B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7040" y="3526982"/>
            <a:ext cx="10046728" cy="9273023"/>
          </a:xfrm>
          <a:custGeom>
            <a:avLst/>
            <a:gdLst>
              <a:gd name="connsiteX0" fmla="*/ 4469338 w 7187967"/>
              <a:gd name="connsiteY0" fmla="*/ 2409 h 6634417"/>
              <a:gd name="connsiteX1" fmla="*/ 5574248 w 7187967"/>
              <a:gd name="connsiteY1" fmla="*/ 507230 h 6634417"/>
              <a:gd name="connsiteX2" fmla="*/ 6909542 w 7187967"/>
              <a:gd name="connsiteY2" fmla="*/ 6013726 h 6634417"/>
              <a:gd name="connsiteX3" fmla="*/ 233075 w 7187967"/>
              <a:gd name="connsiteY3" fmla="*/ 5950141 h 6634417"/>
              <a:gd name="connsiteX4" fmla="*/ 2331393 w 7187967"/>
              <a:gd name="connsiteY4" fmla="*/ 1054064 h 6634417"/>
              <a:gd name="connsiteX5" fmla="*/ 4469338 w 7187967"/>
              <a:gd name="connsiteY5" fmla="*/ 2409 h 663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7967" h="6634417">
                <a:moveTo>
                  <a:pt x="4469338" y="2409"/>
                </a:moveTo>
                <a:cubicBezTo>
                  <a:pt x="4892634" y="-22483"/>
                  <a:pt x="5240425" y="145588"/>
                  <a:pt x="5574248" y="507230"/>
                </a:cubicBezTo>
                <a:cubicBezTo>
                  <a:pt x="6337273" y="1333840"/>
                  <a:pt x="7799738" y="5106574"/>
                  <a:pt x="6909542" y="6013726"/>
                </a:cubicBezTo>
                <a:cubicBezTo>
                  <a:pt x="6019346" y="6920878"/>
                  <a:pt x="996100" y="6776751"/>
                  <a:pt x="233075" y="5950141"/>
                </a:cubicBezTo>
                <a:cubicBezTo>
                  <a:pt x="-529950" y="5123531"/>
                  <a:pt x="687560" y="2242809"/>
                  <a:pt x="2331393" y="1054064"/>
                </a:cubicBezTo>
                <a:cubicBezTo>
                  <a:pt x="3256049" y="385396"/>
                  <a:pt x="3925101" y="34413"/>
                  <a:pt x="4469338" y="24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43" tIns="91422" rIns="182843" bIns="91422" rtlCol="0" anchor="ctr">
            <a:normAutofit/>
          </a:bodyPr>
          <a:lstStyle>
            <a:lvl1pPr>
              <a:defRPr lang="en-US" sz="2400" b="0" i="0" dirty="0">
                <a:solidFill>
                  <a:schemeClr val="tx1"/>
                </a:solidFill>
                <a:latin typeface="Josefin Sans Light" pitchFamily="2" charset="77"/>
                <a:cs typeface="Heebo Light" pitchFamily="2" charset="-79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7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9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3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0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3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3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2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21" r:id="rId13"/>
    <p:sldLayoutId id="2147484020" r:id="rId14"/>
    <p:sldLayoutId id="2147484022" r:id="rId15"/>
    <p:sldLayoutId id="2147484023" r:id="rId16"/>
    <p:sldLayoutId id="2147484024" r:id="rId17"/>
    <p:sldLayoutId id="2147484025" r:id="rId18"/>
    <p:sldLayoutId id="2147484026" r:id="rId19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slide" Target="slide7.xml"/><Relationship Id="rId7" Type="http://schemas.openxmlformats.org/officeDocument/2006/relationships/image" Target="../media/image200.png"/><Relationship Id="rId12" Type="http://schemas.openxmlformats.org/officeDocument/2006/relationships/slide" Target="slide13.xml"/><Relationship Id="rId17" Type="http://schemas.openxmlformats.org/officeDocument/2006/relationships/image" Target="../media/image3.png"/><Relationship Id="rId2" Type="http://schemas.openxmlformats.org/officeDocument/2006/relationships/image" Target="../media/image13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5" Type="http://schemas.openxmlformats.org/officeDocument/2006/relationships/slide" Target="slide15.xml"/><Relationship Id="rId10" Type="http://schemas.openxmlformats.org/officeDocument/2006/relationships/image" Target="../media/image210.png"/><Relationship Id="rId4" Type="http://schemas.openxmlformats.org/officeDocument/2006/relationships/image" Target="../media/image19.png"/><Relationship Id="rId9" Type="http://schemas.openxmlformats.org/officeDocument/2006/relationships/slide" Target="slide11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FC27C071-1B11-80C7-1779-9F2BAED1CF9E}"/>
              </a:ext>
            </a:extLst>
          </p:cNvPr>
          <p:cNvGrpSpPr/>
          <p:nvPr/>
        </p:nvGrpSpPr>
        <p:grpSpPr>
          <a:xfrm>
            <a:off x="-687438" y="-1926376"/>
            <a:ext cx="13444011" cy="11671032"/>
            <a:chOff x="10101789" y="498106"/>
            <a:chExt cx="11238912" cy="9756739"/>
          </a:xfrm>
          <a:solidFill>
            <a:srgbClr val="F4F2DE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8BB1539-2ADF-8BA6-1F67-584DB35A07A4}"/>
                </a:ext>
              </a:extLst>
            </p:cNvPr>
            <p:cNvSpPr/>
            <p:nvPr/>
          </p:nvSpPr>
          <p:spPr>
            <a:xfrm>
              <a:off x="11460750" y="667410"/>
              <a:ext cx="2222570" cy="1342075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67248FE-7631-A2C3-5ACB-3AE1344935E0}"/>
                </a:ext>
              </a:extLst>
            </p:cNvPr>
            <p:cNvSpPr/>
            <p:nvPr/>
          </p:nvSpPr>
          <p:spPr>
            <a:xfrm>
              <a:off x="10101789" y="3575148"/>
              <a:ext cx="2222570" cy="1342075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E3FA691-CE52-07E2-964B-DF63E1D829FA}"/>
                </a:ext>
              </a:extLst>
            </p:cNvPr>
            <p:cNvSpPr/>
            <p:nvPr/>
          </p:nvSpPr>
          <p:spPr>
            <a:xfrm>
              <a:off x="14192368" y="598626"/>
              <a:ext cx="1516728" cy="1105461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1D82A69-B10E-AD22-A8B0-F920E4121E36}"/>
                </a:ext>
              </a:extLst>
            </p:cNvPr>
            <p:cNvSpPr/>
            <p:nvPr/>
          </p:nvSpPr>
          <p:spPr>
            <a:xfrm>
              <a:off x="13747558" y="2156959"/>
              <a:ext cx="549690" cy="417099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520447F-B22C-5CAC-F431-F0F841535702}"/>
                </a:ext>
              </a:extLst>
            </p:cNvPr>
            <p:cNvSpPr/>
            <p:nvPr/>
          </p:nvSpPr>
          <p:spPr>
            <a:xfrm>
              <a:off x="19295123" y="5250264"/>
              <a:ext cx="549690" cy="417098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0530DDC-E4C1-0ECC-CAA7-C77BDE050DC0}"/>
                </a:ext>
              </a:extLst>
            </p:cNvPr>
            <p:cNvSpPr/>
            <p:nvPr/>
          </p:nvSpPr>
          <p:spPr>
            <a:xfrm>
              <a:off x="20776799" y="4801819"/>
              <a:ext cx="563902" cy="457069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8D04B1D-2FEB-62E4-0CB0-B8E08068DC52}"/>
                </a:ext>
              </a:extLst>
            </p:cNvPr>
            <p:cNvSpPr/>
            <p:nvPr/>
          </p:nvSpPr>
          <p:spPr>
            <a:xfrm>
              <a:off x="16633464" y="667411"/>
              <a:ext cx="922964" cy="616044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FE715BC-31D1-2234-3C92-61AE5B06BE49}"/>
                </a:ext>
              </a:extLst>
            </p:cNvPr>
            <p:cNvSpPr/>
            <p:nvPr/>
          </p:nvSpPr>
          <p:spPr>
            <a:xfrm>
              <a:off x="16235922" y="1869774"/>
              <a:ext cx="795083" cy="382879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05E0DBE-E893-9570-6415-AB28A9E012EA}"/>
                </a:ext>
              </a:extLst>
            </p:cNvPr>
            <p:cNvSpPr/>
            <p:nvPr/>
          </p:nvSpPr>
          <p:spPr>
            <a:xfrm>
              <a:off x="18293418" y="498106"/>
              <a:ext cx="762437" cy="379375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BBB999-9932-418A-C6C6-8F2331C6FE36}"/>
                </a:ext>
              </a:extLst>
            </p:cNvPr>
            <p:cNvSpPr/>
            <p:nvPr/>
          </p:nvSpPr>
          <p:spPr>
            <a:xfrm>
              <a:off x="18874229" y="6905185"/>
              <a:ext cx="650482" cy="1185402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80A429A-CA47-8698-D8DD-E12475C9C60F}"/>
                </a:ext>
              </a:extLst>
            </p:cNvPr>
            <p:cNvSpPr/>
            <p:nvPr/>
          </p:nvSpPr>
          <p:spPr>
            <a:xfrm>
              <a:off x="11587483" y="5458814"/>
              <a:ext cx="869747" cy="1039159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54D353E-6E9A-941C-596B-8A8848AA8CCD}"/>
                </a:ext>
              </a:extLst>
            </p:cNvPr>
            <p:cNvSpPr/>
            <p:nvPr/>
          </p:nvSpPr>
          <p:spPr>
            <a:xfrm>
              <a:off x="12706597" y="4827650"/>
              <a:ext cx="1283701" cy="1150743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0CD6F2-C329-D68A-D992-78EAD453EE5A}"/>
                </a:ext>
              </a:extLst>
            </p:cNvPr>
            <p:cNvSpPr/>
            <p:nvPr/>
          </p:nvSpPr>
          <p:spPr>
            <a:xfrm>
              <a:off x="11059146" y="7493421"/>
              <a:ext cx="307858" cy="28292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87D5255-67B0-ABA1-8EBC-11EE50ED5D46}"/>
                </a:ext>
              </a:extLst>
            </p:cNvPr>
            <p:cNvSpPr/>
            <p:nvPr/>
          </p:nvSpPr>
          <p:spPr>
            <a:xfrm>
              <a:off x="14143321" y="8312975"/>
              <a:ext cx="307858" cy="28292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5BD6E95-044B-0EFE-994D-32FAE7E74AFF}"/>
                </a:ext>
              </a:extLst>
            </p:cNvPr>
            <p:cNvSpPr/>
            <p:nvPr/>
          </p:nvSpPr>
          <p:spPr>
            <a:xfrm>
              <a:off x="16716985" y="4686189"/>
              <a:ext cx="307858" cy="28292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206C97E-813C-F673-DA36-6929A375C166}"/>
                </a:ext>
              </a:extLst>
            </p:cNvPr>
            <p:cNvSpPr/>
            <p:nvPr/>
          </p:nvSpPr>
          <p:spPr>
            <a:xfrm>
              <a:off x="12720702" y="2415062"/>
              <a:ext cx="627746" cy="576897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1527A37-E971-73A3-1E46-AEC7BD482253}"/>
                </a:ext>
              </a:extLst>
            </p:cNvPr>
            <p:cNvSpPr/>
            <p:nvPr/>
          </p:nvSpPr>
          <p:spPr>
            <a:xfrm>
              <a:off x="17251641" y="2650857"/>
              <a:ext cx="307858" cy="28292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F773967-92F0-C27A-951C-E1473DC467FB}"/>
                </a:ext>
              </a:extLst>
            </p:cNvPr>
            <p:cNvSpPr/>
            <p:nvPr/>
          </p:nvSpPr>
          <p:spPr>
            <a:xfrm>
              <a:off x="15125704" y="2509396"/>
              <a:ext cx="307858" cy="28292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AC98355-4D65-01E6-9E7B-9AD21A7B0755}"/>
                </a:ext>
              </a:extLst>
            </p:cNvPr>
            <p:cNvSpPr/>
            <p:nvPr/>
          </p:nvSpPr>
          <p:spPr>
            <a:xfrm>
              <a:off x="11587483" y="2616319"/>
              <a:ext cx="219168" cy="351996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17C0CC8-4C13-4FDC-3E16-CF8E3A31AF51}"/>
                </a:ext>
              </a:extLst>
            </p:cNvPr>
            <p:cNvSpPr/>
            <p:nvPr/>
          </p:nvSpPr>
          <p:spPr>
            <a:xfrm>
              <a:off x="11213075" y="799668"/>
              <a:ext cx="247675" cy="351528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9042243-5DB7-3E5D-F81D-F64E3DB7DE73}"/>
                </a:ext>
              </a:extLst>
            </p:cNvPr>
            <p:cNvSpPr/>
            <p:nvPr/>
          </p:nvSpPr>
          <p:spPr>
            <a:xfrm>
              <a:off x="13331133" y="3397536"/>
              <a:ext cx="1722468" cy="1227242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04B0A7-5E6F-2AFA-CE03-72A9B90F943A}"/>
                </a:ext>
              </a:extLst>
            </p:cNvPr>
            <p:cNvSpPr/>
            <p:nvPr/>
          </p:nvSpPr>
          <p:spPr>
            <a:xfrm>
              <a:off x="14933251" y="5030354"/>
              <a:ext cx="1551691" cy="1301687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5975538-2AF6-2476-8190-241120CC032A}"/>
                </a:ext>
              </a:extLst>
            </p:cNvPr>
            <p:cNvSpPr/>
            <p:nvPr/>
          </p:nvSpPr>
          <p:spPr>
            <a:xfrm>
              <a:off x="15709096" y="9649277"/>
              <a:ext cx="588527" cy="605568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CED58A2-C1F0-FAEE-4199-29F19B6A8530}"/>
                </a:ext>
              </a:extLst>
            </p:cNvPr>
            <p:cNvSpPr/>
            <p:nvPr/>
          </p:nvSpPr>
          <p:spPr>
            <a:xfrm>
              <a:off x="15754860" y="3397536"/>
              <a:ext cx="962126" cy="628021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4050505-7C0F-BE46-007E-9D270BC9FAA2}"/>
                </a:ext>
              </a:extLst>
            </p:cNvPr>
            <p:cNvSpPr/>
            <p:nvPr/>
          </p:nvSpPr>
          <p:spPr>
            <a:xfrm>
              <a:off x="12252646" y="7634881"/>
              <a:ext cx="936112" cy="574518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16F3D00-A520-A78A-45D9-3CCCD8DD7E39}"/>
                </a:ext>
              </a:extLst>
            </p:cNvPr>
            <p:cNvSpPr/>
            <p:nvPr/>
          </p:nvSpPr>
          <p:spPr>
            <a:xfrm>
              <a:off x="17075368" y="8140425"/>
              <a:ext cx="962126" cy="628021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3429894-96E9-742C-502B-F0218FEF55CB}"/>
                </a:ext>
              </a:extLst>
            </p:cNvPr>
            <p:cNvSpPr/>
            <p:nvPr/>
          </p:nvSpPr>
          <p:spPr>
            <a:xfrm>
              <a:off x="18105320" y="2528118"/>
              <a:ext cx="723652" cy="528397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0A8F789-2564-859D-F0DB-D30A274D5962}"/>
                </a:ext>
              </a:extLst>
            </p:cNvPr>
            <p:cNvSpPr/>
            <p:nvPr/>
          </p:nvSpPr>
          <p:spPr>
            <a:xfrm>
              <a:off x="16881144" y="6560766"/>
              <a:ext cx="740997" cy="688839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4E3E419-9D13-6E73-7B5F-16318C50CF63}"/>
                </a:ext>
              </a:extLst>
            </p:cNvPr>
            <p:cNvSpPr/>
            <p:nvPr/>
          </p:nvSpPr>
          <p:spPr>
            <a:xfrm>
              <a:off x="19474317" y="1716794"/>
              <a:ext cx="740997" cy="688840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C658206-FC6A-C011-6208-AB0D8D5DE251}"/>
                </a:ext>
              </a:extLst>
            </p:cNvPr>
            <p:cNvSpPr/>
            <p:nvPr/>
          </p:nvSpPr>
          <p:spPr>
            <a:xfrm>
              <a:off x="14026382" y="6012827"/>
              <a:ext cx="541736" cy="1095876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9B61EEB-DFAD-DA93-E372-00C46BAA0814}"/>
                </a:ext>
              </a:extLst>
            </p:cNvPr>
            <p:cNvSpPr/>
            <p:nvPr/>
          </p:nvSpPr>
          <p:spPr>
            <a:xfrm>
              <a:off x="15709096" y="7082543"/>
              <a:ext cx="427411" cy="110467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9557B7E-C1FA-2FF1-48C3-FBBE4E4F283B}"/>
                </a:ext>
              </a:extLst>
            </p:cNvPr>
            <p:cNvSpPr/>
            <p:nvPr/>
          </p:nvSpPr>
          <p:spPr>
            <a:xfrm>
              <a:off x="17559502" y="4011157"/>
              <a:ext cx="694088" cy="1967236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DA95F89-CEE5-D2C7-B41E-CD7120BEC6F5}"/>
                </a:ext>
              </a:extLst>
            </p:cNvPr>
            <p:cNvSpPr/>
            <p:nvPr/>
          </p:nvSpPr>
          <p:spPr>
            <a:xfrm>
              <a:off x="19569975" y="3846485"/>
              <a:ext cx="267381" cy="329852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0E899FF-91F1-EC72-19DB-464D2B181478}"/>
              </a:ext>
            </a:extLst>
          </p:cNvPr>
          <p:cNvSpPr txBox="1"/>
          <p:nvPr/>
        </p:nvSpPr>
        <p:spPr>
          <a:xfrm>
            <a:off x="7966364" y="1009996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D1618F-7181-0BE0-351C-916FE09ECB01}"/>
              </a:ext>
            </a:extLst>
          </p:cNvPr>
          <p:cNvSpPr txBox="1"/>
          <p:nvPr/>
        </p:nvSpPr>
        <p:spPr>
          <a:xfrm>
            <a:off x="11525096" y="4291163"/>
            <a:ext cx="1124394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Josefin Sans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en-US" sz="9600" dirty="0"/>
              <a:t>PKM-KC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EF6BE4-2EFD-AF46-101F-703941A36988}"/>
              </a:ext>
            </a:extLst>
          </p:cNvPr>
          <p:cNvSpPr txBox="1"/>
          <p:nvPr/>
        </p:nvSpPr>
        <p:spPr>
          <a:xfrm>
            <a:off x="11612879" y="6065475"/>
            <a:ext cx="11243945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Josefin Sans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en-US" sz="6600" dirty="0" err="1"/>
              <a:t>Sistem</a:t>
            </a:r>
            <a:r>
              <a:rPr lang="en-US" sz="6600" dirty="0"/>
              <a:t> </a:t>
            </a:r>
            <a:r>
              <a:rPr lang="en-US" sz="6600" dirty="0" err="1"/>
              <a:t>Cerdas</a:t>
            </a:r>
            <a:r>
              <a:rPr lang="en-US" sz="6600" dirty="0"/>
              <a:t> </a:t>
            </a:r>
            <a:r>
              <a:rPr lang="en-US" sz="6600" dirty="0" err="1"/>
              <a:t>Identifikasi</a:t>
            </a:r>
            <a:r>
              <a:rPr lang="en-US" sz="6600" dirty="0"/>
              <a:t> Status Stunting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E37649-C5DB-C55D-6029-89E20D1443ED}"/>
              </a:ext>
            </a:extLst>
          </p:cNvPr>
          <p:cNvSpPr txBox="1"/>
          <p:nvPr/>
        </p:nvSpPr>
        <p:spPr>
          <a:xfrm>
            <a:off x="13983630" y="9449146"/>
            <a:ext cx="65024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Josefin Sans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en-US" sz="4000" dirty="0"/>
              <a:t>Gerakan </a:t>
            </a:r>
            <a:r>
              <a:rPr lang="en-US" sz="4000" dirty="0" err="1"/>
              <a:t>Sadar</a:t>
            </a:r>
            <a:r>
              <a:rPr lang="en-US" sz="4000" dirty="0"/>
              <a:t> Stunting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F7D85-D676-25B2-3C4D-372B0FF611AB}"/>
              </a:ext>
            </a:extLst>
          </p:cNvPr>
          <p:cNvSpPr/>
          <p:nvPr/>
        </p:nvSpPr>
        <p:spPr>
          <a:xfrm>
            <a:off x="12411307" y="9744656"/>
            <a:ext cx="1572322" cy="178419"/>
          </a:xfrm>
          <a:prstGeom prst="rect">
            <a:avLst/>
          </a:prstGeom>
          <a:solidFill>
            <a:srgbClr val="FA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FA97F-7F2C-C876-2897-E6AA9FCE7C28}"/>
              </a:ext>
            </a:extLst>
          </p:cNvPr>
          <p:cNvSpPr/>
          <p:nvPr/>
        </p:nvSpPr>
        <p:spPr>
          <a:xfrm>
            <a:off x="20486074" y="9744656"/>
            <a:ext cx="1572322" cy="178419"/>
          </a:xfrm>
          <a:prstGeom prst="rect">
            <a:avLst/>
          </a:prstGeom>
          <a:solidFill>
            <a:srgbClr val="FA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24DA2E7-7011-4B08-BB88-39A9EA455F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3" y="992224"/>
            <a:ext cx="6591910" cy="137160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8E3D55FD-28E1-4CBA-BCD4-D216A2DCF9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122" y="2297450"/>
            <a:ext cx="13716000" cy="13716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D150211-81DE-4E27-A4AE-6F02DBE537EA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734169-189B-4BA9-A67B-23869D549C91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17FF521-1B58-477F-AB54-658B576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45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BF0EB16-580F-4F33-8565-431C414CEBE6}"/>
              </a:ext>
            </a:extLst>
          </p:cNvPr>
          <p:cNvGrpSpPr/>
          <p:nvPr/>
        </p:nvGrpSpPr>
        <p:grpSpPr>
          <a:xfrm rot="19351148">
            <a:off x="-2849955" y="9865864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189" name="Freeform 569">
              <a:extLst>
                <a:ext uri="{FF2B5EF4-FFF2-40B4-BE49-F238E27FC236}">
                  <a16:creationId xmlns:a16="http://schemas.microsoft.com/office/drawing/2014/main" id="{C27E1A14-CDE7-4380-8B60-9D3FB1ED283B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570">
              <a:extLst>
                <a:ext uri="{FF2B5EF4-FFF2-40B4-BE49-F238E27FC236}">
                  <a16:creationId xmlns:a16="http://schemas.microsoft.com/office/drawing/2014/main" id="{7388D9C1-1CF4-441A-A5EB-90613DB6FCD6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571">
              <a:extLst>
                <a:ext uri="{FF2B5EF4-FFF2-40B4-BE49-F238E27FC236}">
                  <a16:creationId xmlns:a16="http://schemas.microsoft.com/office/drawing/2014/main" id="{4556A3F6-8328-4F29-934B-C52710286A0F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572">
              <a:extLst>
                <a:ext uri="{FF2B5EF4-FFF2-40B4-BE49-F238E27FC236}">
                  <a16:creationId xmlns:a16="http://schemas.microsoft.com/office/drawing/2014/main" id="{B1B64369-1F09-4228-9E79-ACB423208094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573">
              <a:extLst>
                <a:ext uri="{FF2B5EF4-FFF2-40B4-BE49-F238E27FC236}">
                  <a16:creationId xmlns:a16="http://schemas.microsoft.com/office/drawing/2014/main" id="{021A965C-EEE1-4AD4-A414-354AC1A81A14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574">
              <a:extLst>
                <a:ext uri="{FF2B5EF4-FFF2-40B4-BE49-F238E27FC236}">
                  <a16:creationId xmlns:a16="http://schemas.microsoft.com/office/drawing/2014/main" id="{131F71DA-93CF-4D5C-94F5-F2764BF3C74E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575">
              <a:extLst>
                <a:ext uri="{FF2B5EF4-FFF2-40B4-BE49-F238E27FC236}">
                  <a16:creationId xmlns:a16="http://schemas.microsoft.com/office/drawing/2014/main" id="{8CD18290-F4D0-4437-B6EF-62D92CA7D6CF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576">
              <a:extLst>
                <a:ext uri="{FF2B5EF4-FFF2-40B4-BE49-F238E27FC236}">
                  <a16:creationId xmlns:a16="http://schemas.microsoft.com/office/drawing/2014/main" id="{8B5364DF-A55A-4960-8E90-5C062835A6AF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577">
              <a:extLst>
                <a:ext uri="{FF2B5EF4-FFF2-40B4-BE49-F238E27FC236}">
                  <a16:creationId xmlns:a16="http://schemas.microsoft.com/office/drawing/2014/main" id="{8A1D7668-C11F-42CD-8A94-4A87E8E88D0E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578">
              <a:extLst>
                <a:ext uri="{FF2B5EF4-FFF2-40B4-BE49-F238E27FC236}">
                  <a16:creationId xmlns:a16="http://schemas.microsoft.com/office/drawing/2014/main" id="{54E717B5-EB94-4C55-BFEE-2E37724A6573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579">
              <a:extLst>
                <a:ext uri="{FF2B5EF4-FFF2-40B4-BE49-F238E27FC236}">
                  <a16:creationId xmlns:a16="http://schemas.microsoft.com/office/drawing/2014/main" id="{513A4CA4-58FD-467E-B42B-492E1E981F36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580">
              <a:extLst>
                <a:ext uri="{FF2B5EF4-FFF2-40B4-BE49-F238E27FC236}">
                  <a16:creationId xmlns:a16="http://schemas.microsoft.com/office/drawing/2014/main" id="{592AECC4-B6EB-45A2-A8FB-CB7E33FEAAA0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581">
              <a:extLst>
                <a:ext uri="{FF2B5EF4-FFF2-40B4-BE49-F238E27FC236}">
                  <a16:creationId xmlns:a16="http://schemas.microsoft.com/office/drawing/2014/main" id="{8A3BEC7F-870E-454E-8A21-8C16C559A9F8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582">
              <a:extLst>
                <a:ext uri="{FF2B5EF4-FFF2-40B4-BE49-F238E27FC236}">
                  <a16:creationId xmlns:a16="http://schemas.microsoft.com/office/drawing/2014/main" id="{2BE4AF82-0B15-4336-B065-63102E43A8A6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583">
              <a:extLst>
                <a:ext uri="{FF2B5EF4-FFF2-40B4-BE49-F238E27FC236}">
                  <a16:creationId xmlns:a16="http://schemas.microsoft.com/office/drawing/2014/main" id="{A50F5C21-4F2C-472B-8B73-88E5A2B4000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584">
              <a:extLst>
                <a:ext uri="{FF2B5EF4-FFF2-40B4-BE49-F238E27FC236}">
                  <a16:creationId xmlns:a16="http://schemas.microsoft.com/office/drawing/2014/main" id="{A3512B96-1654-4CAD-B1B9-05F22214C20C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585">
              <a:extLst>
                <a:ext uri="{FF2B5EF4-FFF2-40B4-BE49-F238E27FC236}">
                  <a16:creationId xmlns:a16="http://schemas.microsoft.com/office/drawing/2014/main" id="{519109AF-B181-4F54-90C6-DCD8D276551E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586">
              <a:extLst>
                <a:ext uri="{FF2B5EF4-FFF2-40B4-BE49-F238E27FC236}">
                  <a16:creationId xmlns:a16="http://schemas.microsoft.com/office/drawing/2014/main" id="{24BBA1E6-9B10-4E6C-B415-99930C1FDC1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587">
              <a:extLst>
                <a:ext uri="{FF2B5EF4-FFF2-40B4-BE49-F238E27FC236}">
                  <a16:creationId xmlns:a16="http://schemas.microsoft.com/office/drawing/2014/main" id="{8FF1F69E-C584-4667-A7DB-1E5BB142B907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588">
              <a:extLst>
                <a:ext uri="{FF2B5EF4-FFF2-40B4-BE49-F238E27FC236}">
                  <a16:creationId xmlns:a16="http://schemas.microsoft.com/office/drawing/2014/main" id="{ADF56011-BB5E-476F-BC34-F648661A2512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589">
              <a:extLst>
                <a:ext uri="{FF2B5EF4-FFF2-40B4-BE49-F238E27FC236}">
                  <a16:creationId xmlns:a16="http://schemas.microsoft.com/office/drawing/2014/main" id="{FAF268CF-1406-4CF4-9849-71208263FA6E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590">
              <a:extLst>
                <a:ext uri="{FF2B5EF4-FFF2-40B4-BE49-F238E27FC236}">
                  <a16:creationId xmlns:a16="http://schemas.microsoft.com/office/drawing/2014/main" id="{51B99B91-3B5C-441C-911A-CDB4DC9A9806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591">
              <a:extLst>
                <a:ext uri="{FF2B5EF4-FFF2-40B4-BE49-F238E27FC236}">
                  <a16:creationId xmlns:a16="http://schemas.microsoft.com/office/drawing/2014/main" id="{9CBFEBF5-8E31-4FBB-81FA-4F31C9A4E64B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592">
              <a:extLst>
                <a:ext uri="{FF2B5EF4-FFF2-40B4-BE49-F238E27FC236}">
                  <a16:creationId xmlns:a16="http://schemas.microsoft.com/office/drawing/2014/main" id="{CAB574AA-131E-4004-95FC-DFADF4A0B160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593">
              <a:extLst>
                <a:ext uri="{FF2B5EF4-FFF2-40B4-BE49-F238E27FC236}">
                  <a16:creationId xmlns:a16="http://schemas.microsoft.com/office/drawing/2014/main" id="{9C37A950-DDE5-47A3-AA16-1D0FEC34BC5E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594">
              <a:extLst>
                <a:ext uri="{FF2B5EF4-FFF2-40B4-BE49-F238E27FC236}">
                  <a16:creationId xmlns:a16="http://schemas.microsoft.com/office/drawing/2014/main" id="{97B435D7-1266-4CC0-BA25-D74875903121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595">
              <a:extLst>
                <a:ext uri="{FF2B5EF4-FFF2-40B4-BE49-F238E27FC236}">
                  <a16:creationId xmlns:a16="http://schemas.microsoft.com/office/drawing/2014/main" id="{48ED652F-06FB-4AA0-B05E-57D4C0FB7BC3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596">
              <a:extLst>
                <a:ext uri="{FF2B5EF4-FFF2-40B4-BE49-F238E27FC236}">
                  <a16:creationId xmlns:a16="http://schemas.microsoft.com/office/drawing/2014/main" id="{D937E84C-7E6B-4305-B515-0DC94F81D6E2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597">
              <a:extLst>
                <a:ext uri="{FF2B5EF4-FFF2-40B4-BE49-F238E27FC236}">
                  <a16:creationId xmlns:a16="http://schemas.microsoft.com/office/drawing/2014/main" id="{F1DE471F-D6A0-40F6-A463-8ED52E3E476D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598">
              <a:extLst>
                <a:ext uri="{FF2B5EF4-FFF2-40B4-BE49-F238E27FC236}">
                  <a16:creationId xmlns:a16="http://schemas.microsoft.com/office/drawing/2014/main" id="{7887CFD6-B5D3-4C27-B709-1799DEB1F87C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599">
              <a:extLst>
                <a:ext uri="{FF2B5EF4-FFF2-40B4-BE49-F238E27FC236}">
                  <a16:creationId xmlns:a16="http://schemas.microsoft.com/office/drawing/2014/main" id="{1429A97A-B87A-479E-9C56-FD3CA0612074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 600">
              <a:extLst>
                <a:ext uri="{FF2B5EF4-FFF2-40B4-BE49-F238E27FC236}">
                  <a16:creationId xmlns:a16="http://schemas.microsoft.com/office/drawing/2014/main" id="{7F75FAC4-4C0C-4ADF-A821-B8D12AD27FB2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601">
              <a:extLst>
                <a:ext uri="{FF2B5EF4-FFF2-40B4-BE49-F238E27FC236}">
                  <a16:creationId xmlns:a16="http://schemas.microsoft.com/office/drawing/2014/main" id="{66E732ED-1699-463A-AE71-E9D7E95785DA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" name="Graphic 4">
            <a:extLst>
              <a:ext uri="{FF2B5EF4-FFF2-40B4-BE49-F238E27FC236}">
                <a16:creationId xmlns:a16="http://schemas.microsoft.com/office/drawing/2014/main" id="{892FAA75-AD0A-4F88-82FD-2E46844759FA}"/>
              </a:ext>
            </a:extLst>
          </p:cNvPr>
          <p:cNvGrpSpPr/>
          <p:nvPr/>
        </p:nvGrpSpPr>
        <p:grpSpPr>
          <a:xfrm>
            <a:off x="16389753" y="5869380"/>
            <a:ext cx="9205208" cy="10004694"/>
            <a:chOff x="2731316" y="3453805"/>
            <a:chExt cx="6878591" cy="7324364"/>
          </a:xfrm>
        </p:grpSpPr>
        <p:grpSp>
          <p:nvGrpSpPr>
            <p:cNvPr id="70" name="Graphic 4">
              <a:extLst>
                <a:ext uri="{FF2B5EF4-FFF2-40B4-BE49-F238E27FC236}">
                  <a16:creationId xmlns:a16="http://schemas.microsoft.com/office/drawing/2014/main" id="{D58CFCA7-72DA-46F5-BC23-A6444F53FA5D}"/>
                </a:ext>
              </a:extLst>
            </p:cNvPr>
            <p:cNvGrpSpPr/>
            <p:nvPr/>
          </p:nvGrpSpPr>
          <p:grpSpPr>
            <a:xfrm>
              <a:off x="2731316" y="6001735"/>
              <a:ext cx="6878591" cy="4776434"/>
              <a:chOff x="2731316" y="6001735"/>
              <a:chExt cx="6878591" cy="477643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3CB04B-37FE-4E9A-A240-066117FA95D1}"/>
                  </a:ext>
                </a:extLst>
              </p:cNvPr>
              <p:cNvSpPr/>
              <p:nvPr/>
            </p:nvSpPr>
            <p:spPr>
              <a:xfrm>
                <a:off x="2731316" y="6810549"/>
                <a:ext cx="6878240" cy="3967621"/>
              </a:xfrm>
              <a:custGeom>
                <a:avLst/>
                <a:gdLst>
                  <a:gd name="connsiteX0" fmla="*/ 6816114 w 6878240"/>
                  <a:gd name="connsiteY0" fmla="*/ 2070127 h 3967621"/>
                  <a:gd name="connsiteX1" fmla="*/ 3589288 w 6878240"/>
                  <a:gd name="connsiteY1" fmla="*/ 3931578 h 3967621"/>
                  <a:gd name="connsiteX2" fmla="*/ 3288601 w 6878240"/>
                  <a:gd name="connsiteY2" fmla="*/ 3931578 h 3967621"/>
                  <a:gd name="connsiteX3" fmla="*/ 62477 w 6878240"/>
                  <a:gd name="connsiteY3" fmla="*/ 2070361 h 3967621"/>
                  <a:gd name="connsiteX4" fmla="*/ 0 w 6878240"/>
                  <a:gd name="connsiteY4" fmla="*/ 1983548 h 3967621"/>
                  <a:gd name="connsiteX5" fmla="*/ 32994 w 6878240"/>
                  <a:gd name="connsiteY5" fmla="*/ 1918263 h 3967621"/>
                  <a:gd name="connsiteX6" fmla="*/ 62477 w 6878240"/>
                  <a:gd name="connsiteY6" fmla="*/ 1896969 h 3967621"/>
                  <a:gd name="connsiteX7" fmla="*/ 3289303 w 6878240"/>
                  <a:gd name="connsiteY7" fmla="*/ 35987 h 3967621"/>
                  <a:gd name="connsiteX8" fmla="*/ 3589990 w 6878240"/>
                  <a:gd name="connsiteY8" fmla="*/ 35987 h 3967621"/>
                  <a:gd name="connsiteX9" fmla="*/ 6816114 w 6878240"/>
                  <a:gd name="connsiteY9" fmla="*/ 1896501 h 3967621"/>
                  <a:gd name="connsiteX10" fmla="*/ 6816114 w 6878240"/>
                  <a:gd name="connsiteY10" fmla="*/ 2070127 h 396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621">
                    <a:moveTo>
                      <a:pt x="6816114" y="2070127"/>
                    </a:moveTo>
                    <a:lnTo>
                      <a:pt x="3589288" y="3931578"/>
                    </a:lnTo>
                    <a:cubicBezTo>
                      <a:pt x="3494820" y="3979636"/>
                      <a:pt x="3383070" y="3979636"/>
                      <a:pt x="3288601" y="3931578"/>
                    </a:cubicBezTo>
                    <a:lnTo>
                      <a:pt x="62477" y="2070361"/>
                    </a:lnTo>
                    <a:cubicBezTo>
                      <a:pt x="20826" y="2046961"/>
                      <a:pt x="0" y="2015372"/>
                      <a:pt x="0" y="1983548"/>
                    </a:cubicBezTo>
                    <a:cubicBezTo>
                      <a:pt x="1123" y="1958061"/>
                      <a:pt x="13140" y="1934284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501"/>
                    </a:lnTo>
                    <a:cubicBezTo>
                      <a:pt x="6898949" y="1944705"/>
                      <a:pt x="6898949" y="2022625"/>
                      <a:pt x="6816114" y="20701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3A26AEE-96E3-42A1-9E19-7437C8016D0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1FF1437-8616-45CE-8CB6-0ABC87CE23E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355AE12-60D4-4FED-B2BC-BBE83B4AAE29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440EAB0-3645-458C-ACF3-1C88DD8F1D0D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2BE3D55-85CE-4BBA-9423-B5BAEA71721F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E11705F-A59D-48CA-A34F-E54642888BB5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303830C-2E2F-4FDA-AF70-57857F100555}"/>
                  </a:ext>
                </a:extLst>
              </p:cNvPr>
              <p:cNvSpPr/>
              <p:nvPr/>
            </p:nvSpPr>
            <p:spPr>
              <a:xfrm>
                <a:off x="2731316" y="6001735"/>
                <a:ext cx="6878240" cy="3967717"/>
              </a:xfrm>
              <a:custGeom>
                <a:avLst/>
                <a:gdLst>
                  <a:gd name="connsiteX0" fmla="*/ 3439296 w 6878240"/>
                  <a:gd name="connsiteY0" fmla="*/ 37275 h 3967717"/>
                  <a:gd name="connsiteX1" fmla="*/ 3571270 w 6878240"/>
                  <a:gd name="connsiteY1" fmla="*/ 68396 h 3967717"/>
                  <a:gd name="connsiteX2" fmla="*/ 6797160 w 6878240"/>
                  <a:gd name="connsiteY2" fmla="*/ 1928911 h 3967717"/>
                  <a:gd name="connsiteX3" fmla="*/ 6840683 w 6878240"/>
                  <a:gd name="connsiteY3" fmla="*/ 1983900 h 3967717"/>
                  <a:gd name="connsiteX4" fmla="*/ 6797395 w 6878240"/>
                  <a:gd name="connsiteY4" fmla="*/ 2038187 h 3967717"/>
                  <a:gd name="connsiteX5" fmla="*/ 3570568 w 6878240"/>
                  <a:gd name="connsiteY5" fmla="*/ 3900106 h 3967717"/>
                  <a:gd name="connsiteX6" fmla="*/ 3307087 w 6878240"/>
                  <a:gd name="connsiteY6" fmla="*/ 3900106 h 3967717"/>
                  <a:gd name="connsiteX7" fmla="*/ 80963 w 6878240"/>
                  <a:gd name="connsiteY7" fmla="*/ 2038187 h 3967717"/>
                  <a:gd name="connsiteX8" fmla="*/ 37206 w 6878240"/>
                  <a:gd name="connsiteY8" fmla="*/ 1983900 h 3967717"/>
                  <a:gd name="connsiteX9" fmla="*/ 58266 w 6878240"/>
                  <a:gd name="connsiteY9" fmla="*/ 1945758 h 3967717"/>
                  <a:gd name="connsiteX10" fmla="*/ 81665 w 6878240"/>
                  <a:gd name="connsiteY10" fmla="*/ 1929379 h 3967717"/>
                  <a:gd name="connsiteX11" fmla="*/ 3308725 w 6878240"/>
                  <a:gd name="connsiteY11" fmla="*/ 68396 h 3967717"/>
                  <a:gd name="connsiteX12" fmla="*/ 3440232 w 6878240"/>
                  <a:gd name="connsiteY12" fmla="*/ 37275 h 3967717"/>
                  <a:gd name="connsiteX13" fmla="*/ 3440232 w 6878240"/>
                  <a:gd name="connsiteY13" fmla="*/ 69 h 3967717"/>
                  <a:gd name="connsiteX14" fmla="*/ 3290005 w 6878240"/>
                  <a:gd name="connsiteY14" fmla="*/ 36105 h 3967717"/>
                  <a:gd name="connsiteX15" fmla="*/ 62477 w 6878240"/>
                  <a:gd name="connsiteY15" fmla="*/ 1897087 h 3967717"/>
                  <a:gd name="connsiteX16" fmla="*/ 32994 w 6878240"/>
                  <a:gd name="connsiteY16" fmla="*/ 1918381 h 3967717"/>
                  <a:gd name="connsiteX17" fmla="*/ 0 w 6878240"/>
                  <a:gd name="connsiteY17" fmla="*/ 1983900 h 3967717"/>
                  <a:gd name="connsiteX18" fmla="*/ 62477 w 6878240"/>
                  <a:gd name="connsiteY18" fmla="*/ 2070479 h 3967717"/>
                  <a:gd name="connsiteX19" fmla="*/ 3288601 w 6878240"/>
                  <a:gd name="connsiteY19" fmla="*/ 3931929 h 3967717"/>
                  <a:gd name="connsiteX20" fmla="*/ 3589288 w 6878240"/>
                  <a:gd name="connsiteY20" fmla="*/ 3931929 h 3967717"/>
                  <a:gd name="connsiteX21" fmla="*/ 6816114 w 6878240"/>
                  <a:gd name="connsiteY21" fmla="*/ 2070245 h 3967717"/>
                  <a:gd name="connsiteX22" fmla="*/ 6816114 w 6878240"/>
                  <a:gd name="connsiteY22" fmla="*/ 1896853 h 3967717"/>
                  <a:gd name="connsiteX23" fmla="*/ 3589990 w 6878240"/>
                  <a:gd name="connsiteY23" fmla="*/ 36105 h 3967717"/>
                  <a:gd name="connsiteX24" fmla="*/ 3439530 w 6878240"/>
                  <a:gd name="connsiteY24" fmla="*/ 69 h 396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878240" h="3967717">
                    <a:moveTo>
                      <a:pt x="3439296" y="37275"/>
                    </a:moveTo>
                    <a:cubicBezTo>
                      <a:pt x="3485202" y="36408"/>
                      <a:pt x="3530588" y="47111"/>
                      <a:pt x="3571270" y="68396"/>
                    </a:cubicBezTo>
                    <a:lnTo>
                      <a:pt x="6797160" y="1928911"/>
                    </a:lnTo>
                    <a:cubicBezTo>
                      <a:pt x="6825006" y="1945056"/>
                      <a:pt x="6840683" y="1964946"/>
                      <a:pt x="6840683" y="1983900"/>
                    </a:cubicBezTo>
                    <a:cubicBezTo>
                      <a:pt x="6840683" y="2002854"/>
                      <a:pt x="6824772" y="2022276"/>
                      <a:pt x="6797395" y="2038187"/>
                    </a:cubicBezTo>
                    <a:lnTo>
                      <a:pt x="3570568" y="3900106"/>
                    </a:lnTo>
                    <a:cubicBezTo>
                      <a:pt x="3487566" y="3941276"/>
                      <a:pt x="3390089" y="3941276"/>
                      <a:pt x="3307087" y="3900106"/>
                    </a:cubicBezTo>
                    <a:lnTo>
                      <a:pt x="80963" y="2038187"/>
                    </a:lnTo>
                    <a:cubicBezTo>
                      <a:pt x="53118" y="2022510"/>
                      <a:pt x="37206" y="2002620"/>
                      <a:pt x="37206" y="1983900"/>
                    </a:cubicBezTo>
                    <a:cubicBezTo>
                      <a:pt x="38564" y="1968795"/>
                      <a:pt x="46206" y="1954955"/>
                      <a:pt x="58266" y="1945758"/>
                    </a:cubicBezTo>
                    <a:cubicBezTo>
                      <a:pt x="65352" y="1939344"/>
                      <a:pt x="73213" y="1933842"/>
                      <a:pt x="81665" y="1929379"/>
                    </a:cubicBezTo>
                    <a:lnTo>
                      <a:pt x="3308725" y="68396"/>
                    </a:lnTo>
                    <a:cubicBezTo>
                      <a:pt x="3349181" y="46956"/>
                      <a:pt x="3394457" y="36242"/>
                      <a:pt x="3440232" y="37275"/>
                    </a:cubicBezTo>
                    <a:moveTo>
                      <a:pt x="3440232" y="69"/>
                    </a:moveTo>
                    <a:cubicBezTo>
                      <a:pt x="3387890" y="-1047"/>
                      <a:pt x="3336145" y="11366"/>
                      <a:pt x="3290005" y="36105"/>
                    </a:cubicBezTo>
                    <a:lnTo>
                      <a:pt x="62477" y="1897087"/>
                    </a:lnTo>
                    <a:cubicBezTo>
                      <a:pt x="51768" y="1902876"/>
                      <a:pt x="41857" y="1910034"/>
                      <a:pt x="32994" y="1918381"/>
                    </a:cubicBezTo>
                    <a:cubicBezTo>
                      <a:pt x="13080" y="1934455"/>
                      <a:pt x="1057" y="1958330"/>
                      <a:pt x="0" y="1983900"/>
                    </a:cubicBezTo>
                    <a:cubicBezTo>
                      <a:pt x="0" y="2015724"/>
                      <a:pt x="20826" y="2046845"/>
                      <a:pt x="62477" y="2070479"/>
                    </a:cubicBezTo>
                    <a:lnTo>
                      <a:pt x="3288601" y="3931929"/>
                    </a:lnTo>
                    <a:cubicBezTo>
                      <a:pt x="3383151" y="3979648"/>
                      <a:pt x="3494739" y="3979648"/>
                      <a:pt x="3589288" y="3931929"/>
                    </a:cubicBezTo>
                    <a:lnTo>
                      <a:pt x="6816114" y="2070245"/>
                    </a:lnTo>
                    <a:cubicBezTo>
                      <a:pt x="6898949" y="2023445"/>
                      <a:pt x="6898949" y="1944823"/>
                      <a:pt x="6816114" y="1896853"/>
                    </a:cubicBezTo>
                    <a:lnTo>
                      <a:pt x="3589990" y="36105"/>
                    </a:lnTo>
                    <a:cubicBezTo>
                      <a:pt x="3543736" y="11445"/>
                      <a:pt x="3491937" y="-961"/>
                      <a:pt x="343953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2F8FE7-9FB5-445C-9C0B-E8E512BBA907}"/>
                  </a:ext>
                </a:extLst>
              </p:cNvPr>
              <p:cNvSpPr/>
              <p:nvPr/>
            </p:nvSpPr>
            <p:spPr>
              <a:xfrm>
                <a:off x="3408329" y="6391241"/>
                <a:ext cx="5526202" cy="3187852"/>
              </a:xfrm>
              <a:custGeom>
                <a:avLst/>
                <a:gdLst>
                  <a:gd name="connsiteX0" fmla="*/ 2662365 w 5526202"/>
                  <a:gd name="connsiteY0" fmla="*/ 24037 h 3187852"/>
                  <a:gd name="connsiteX1" fmla="*/ 41593 w 5526202"/>
                  <a:gd name="connsiteY1" fmla="*/ 1536129 h 3187852"/>
                  <a:gd name="connsiteX2" fmla="*/ 41593 w 5526202"/>
                  <a:gd name="connsiteY2" fmla="*/ 1651958 h 3187852"/>
                  <a:gd name="connsiteX3" fmla="*/ 2662365 w 5526202"/>
                  <a:gd name="connsiteY3" fmla="*/ 3163816 h 3187852"/>
                  <a:gd name="connsiteX4" fmla="*/ 2862667 w 5526202"/>
                  <a:gd name="connsiteY4" fmla="*/ 3163816 h 3187852"/>
                  <a:gd name="connsiteX5" fmla="*/ 5484610 w 5526202"/>
                  <a:gd name="connsiteY5" fmla="*/ 1651724 h 3187852"/>
                  <a:gd name="connsiteX6" fmla="*/ 5484610 w 5526202"/>
                  <a:gd name="connsiteY6" fmla="*/ 1535895 h 3187852"/>
                  <a:gd name="connsiteX7" fmla="*/ 2862667 w 5526202"/>
                  <a:gd name="connsiteY7" fmla="*/ 24037 h 3187852"/>
                  <a:gd name="connsiteX8" fmla="*/ 2662365 w 5526202"/>
                  <a:gd name="connsiteY8" fmla="*/ 24037 h 3187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6202" h="3187852">
                    <a:moveTo>
                      <a:pt x="2662365" y="24037"/>
                    </a:moveTo>
                    <a:lnTo>
                      <a:pt x="41593" y="1536129"/>
                    </a:lnTo>
                    <a:cubicBezTo>
                      <a:pt x="-13864" y="1568187"/>
                      <a:pt x="-13864" y="1619900"/>
                      <a:pt x="41593" y="1651958"/>
                    </a:cubicBezTo>
                    <a:lnTo>
                      <a:pt x="2662365" y="3163816"/>
                    </a:lnTo>
                    <a:cubicBezTo>
                      <a:pt x="2725286" y="3195865"/>
                      <a:pt x="2799746" y="3195865"/>
                      <a:pt x="2862667" y="3163816"/>
                    </a:cubicBezTo>
                    <a:lnTo>
                      <a:pt x="5484610" y="1651724"/>
                    </a:lnTo>
                    <a:cubicBezTo>
                      <a:pt x="5540067" y="1619666"/>
                      <a:pt x="5540067" y="1567953"/>
                      <a:pt x="5484610" y="1535895"/>
                    </a:cubicBezTo>
                    <a:lnTo>
                      <a:pt x="2862667" y="24037"/>
                    </a:lnTo>
                    <a:cubicBezTo>
                      <a:pt x="2799746" y="-8012"/>
                      <a:pt x="2725286" y="-8012"/>
                      <a:pt x="2662365" y="240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B23C05D-DFBA-4672-9B1D-A21A04E69F07}"/>
                  </a:ext>
                </a:extLst>
              </p:cNvPr>
              <p:cNvSpPr/>
              <p:nvPr/>
            </p:nvSpPr>
            <p:spPr>
              <a:xfrm>
                <a:off x="6170845" y="6391820"/>
                <a:ext cx="2762984" cy="1661440"/>
              </a:xfrm>
              <a:custGeom>
                <a:avLst/>
                <a:gdLst>
                  <a:gd name="connsiteX0" fmla="*/ 2721391 w 2762984"/>
                  <a:gd name="connsiteY0" fmla="*/ 1535784 h 1661440"/>
                  <a:gd name="connsiteX1" fmla="*/ 100151 w 2762984"/>
                  <a:gd name="connsiteY1" fmla="*/ 23458 h 1661440"/>
                  <a:gd name="connsiteX2" fmla="*/ 0 w 2762984"/>
                  <a:gd name="connsiteY2" fmla="*/ 58 h 1661440"/>
                  <a:gd name="connsiteX3" fmla="*/ 0 w 2762984"/>
                  <a:gd name="connsiteY3" fmla="*/ 101847 h 1661440"/>
                  <a:gd name="connsiteX4" fmla="*/ 2704076 w 2762984"/>
                  <a:gd name="connsiteY4" fmla="*/ 1661440 h 1661440"/>
                  <a:gd name="connsiteX5" fmla="*/ 2721391 w 2762984"/>
                  <a:gd name="connsiteY5" fmla="*/ 1651379 h 1661440"/>
                  <a:gd name="connsiteX6" fmla="*/ 2721391 w 2762984"/>
                  <a:gd name="connsiteY6" fmla="*/ 1535784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984" h="1661440">
                    <a:moveTo>
                      <a:pt x="2721391" y="1535784"/>
                    </a:moveTo>
                    <a:lnTo>
                      <a:pt x="100151" y="23458"/>
                    </a:lnTo>
                    <a:cubicBezTo>
                      <a:pt x="69295" y="7283"/>
                      <a:pt x="34829" y="-770"/>
                      <a:pt x="0" y="58"/>
                    </a:cubicBezTo>
                    <a:lnTo>
                      <a:pt x="0" y="101847"/>
                    </a:lnTo>
                    <a:lnTo>
                      <a:pt x="2704076" y="1661440"/>
                    </a:lnTo>
                    <a:lnTo>
                      <a:pt x="2721391" y="1651379"/>
                    </a:lnTo>
                    <a:cubicBezTo>
                      <a:pt x="2776849" y="1619555"/>
                      <a:pt x="2776849" y="1567841"/>
                      <a:pt x="2721391" y="1535784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19EC414-282A-4201-959E-051772529A1D}"/>
                  </a:ext>
                </a:extLst>
              </p:cNvPr>
              <p:cNvSpPr/>
              <p:nvPr/>
            </p:nvSpPr>
            <p:spPr>
              <a:xfrm>
                <a:off x="3408095" y="6391820"/>
                <a:ext cx="2762516" cy="1661440"/>
              </a:xfrm>
              <a:custGeom>
                <a:avLst/>
                <a:gdLst>
                  <a:gd name="connsiteX0" fmla="*/ 2762516 w 2762516"/>
                  <a:gd name="connsiteY0" fmla="*/ 58 h 1661440"/>
                  <a:gd name="connsiteX1" fmla="*/ 2662365 w 2762516"/>
                  <a:gd name="connsiteY1" fmla="*/ 23458 h 1661440"/>
                  <a:gd name="connsiteX2" fmla="*/ 41593 w 2762516"/>
                  <a:gd name="connsiteY2" fmla="*/ 1535550 h 1661440"/>
                  <a:gd name="connsiteX3" fmla="*/ 41593 w 2762516"/>
                  <a:gd name="connsiteY3" fmla="*/ 1651379 h 1661440"/>
                  <a:gd name="connsiteX4" fmla="*/ 58909 w 2762516"/>
                  <a:gd name="connsiteY4" fmla="*/ 1661440 h 1661440"/>
                  <a:gd name="connsiteX5" fmla="*/ 2762516 w 2762516"/>
                  <a:gd name="connsiteY5" fmla="*/ 101847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516" h="1661440">
                    <a:moveTo>
                      <a:pt x="2762516" y="58"/>
                    </a:moveTo>
                    <a:cubicBezTo>
                      <a:pt x="2727688" y="-770"/>
                      <a:pt x="2693221" y="7283"/>
                      <a:pt x="2662365" y="23458"/>
                    </a:cubicBezTo>
                    <a:lnTo>
                      <a:pt x="41593" y="1535550"/>
                    </a:lnTo>
                    <a:cubicBezTo>
                      <a:pt x="-13864" y="1567608"/>
                      <a:pt x="-13864" y="1619321"/>
                      <a:pt x="41593" y="1651379"/>
                    </a:cubicBezTo>
                    <a:lnTo>
                      <a:pt x="58909" y="1661440"/>
                    </a:lnTo>
                    <a:lnTo>
                      <a:pt x="2762516" y="101847"/>
                    </a:lnTo>
                    <a:close/>
                  </a:path>
                </a:pathLst>
              </a:custGeom>
              <a:solidFill>
                <a:srgbClr val="263238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82" name="Graphic 4">
              <a:extLst>
                <a:ext uri="{FF2B5EF4-FFF2-40B4-BE49-F238E27FC236}">
                  <a16:creationId xmlns:a16="http://schemas.microsoft.com/office/drawing/2014/main" id="{5ECE62F7-EBC1-4D08-A4FD-EC2AFF344125}"/>
                </a:ext>
              </a:extLst>
            </p:cNvPr>
            <p:cNvGrpSpPr/>
            <p:nvPr/>
          </p:nvGrpSpPr>
          <p:grpSpPr>
            <a:xfrm>
              <a:off x="3404059" y="3453805"/>
              <a:ext cx="5527723" cy="6126054"/>
              <a:chOff x="3404059" y="3453805"/>
              <a:chExt cx="5527723" cy="6126054"/>
            </a:xfrm>
          </p:grpSpPr>
          <p:grpSp>
            <p:nvGrpSpPr>
              <p:cNvPr id="83" name="Graphic 4">
                <a:extLst>
                  <a:ext uri="{FF2B5EF4-FFF2-40B4-BE49-F238E27FC236}">
                    <a16:creationId xmlns:a16="http://schemas.microsoft.com/office/drawing/2014/main" id="{DB7C54B6-B065-493B-907A-01EB7D75670E}"/>
                  </a:ext>
                </a:extLst>
              </p:cNvPr>
              <p:cNvGrpSpPr/>
              <p:nvPr/>
            </p:nvGrpSpPr>
            <p:grpSpPr>
              <a:xfrm>
                <a:off x="6167050" y="3453805"/>
                <a:ext cx="2764732" cy="6126054"/>
                <a:chOff x="6167050" y="3453805"/>
                <a:chExt cx="2764732" cy="6126054"/>
              </a:xfrm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9F68AF6D-887B-4F18-93CC-6A5F9F98B0A5}"/>
                    </a:ext>
                  </a:extLst>
                </p:cNvPr>
                <p:cNvSpPr/>
                <p:nvPr/>
              </p:nvSpPr>
              <p:spPr>
                <a:xfrm>
                  <a:off x="6167050" y="7683544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3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5288837-04B4-4C35-B6BE-F8A91EDED023}"/>
                    </a:ext>
                  </a:extLst>
                </p:cNvPr>
                <p:cNvSpPr/>
                <p:nvPr/>
              </p:nvSpPr>
              <p:spPr>
                <a:xfrm>
                  <a:off x="6167569" y="7358288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344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51" y="1895913"/>
                        <a:pt x="86732" y="1883163"/>
                        <a:pt x="123551" y="1859344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1DD2B4D-4D71-4D4A-93A6-3E44D69DB13C}"/>
                    </a:ext>
                  </a:extLst>
                </p:cNvPr>
                <p:cNvSpPr/>
                <p:nvPr/>
              </p:nvSpPr>
              <p:spPr>
                <a:xfrm>
                  <a:off x="6167050" y="7032797"/>
                  <a:ext cx="2764732" cy="1895613"/>
                </a:xfrm>
                <a:custGeom>
                  <a:avLst/>
                  <a:gdLst>
                    <a:gd name="connsiteX0" fmla="*/ 184676 w 2764732"/>
                    <a:gd name="connsiteY0" fmla="*/ 1488458 h 1895613"/>
                    <a:gd name="connsiteX1" fmla="*/ 520 w 2764732"/>
                    <a:gd name="connsiteY1" fmla="*/ 1531748 h 1895613"/>
                    <a:gd name="connsiteX2" fmla="*/ 520 w 2764732"/>
                    <a:gd name="connsiteY2" fmla="*/ 1531748 h 1895613"/>
                    <a:gd name="connsiteX3" fmla="*/ 520 w 2764732"/>
                    <a:gd name="connsiteY3" fmla="*/ 1531748 h 1895613"/>
                    <a:gd name="connsiteX4" fmla="*/ 520 w 2764732"/>
                    <a:gd name="connsiteY4" fmla="*/ 1895614 h 1895613"/>
                    <a:gd name="connsiteX5" fmla="*/ 124071 w 2764732"/>
                    <a:gd name="connsiteY5" fmla="*/ 1858876 h 1895613"/>
                    <a:gd name="connsiteX6" fmla="*/ 2694534 w 2764732"/>
                    <a:gd name="connsiteY6" fmla="*/ 376034 h 1895613"/>
                    <a:gd name="connsiteX7" fmla="*/ 2764733 w 2764732"/>
                    <a:gd name="connsiteY7" fmla="*/ 294135 h 1895613"/>
                    <a:gd name="connsiteX8" fmla="*/ 2764733 w 2764732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613">
                      <a:moveTo>
                        <a:pt x="184676" y="1488458"/>
                      </a:moveTo>
                      <a:cubicBezTo>
                        <a:pt x="129005" y="1520989"/>
                        <a:pt x="64854" y="1536069"/>
                        <a:pt x="520" y="1531748"/>
                      </a:cubicBezTo>
                      <a:cubicBezTo>
                        <a:pt x="-650" y="1531748"/>
                        <a:pt x="520" y="1531748"/>
                        <a:pt x="520" y="1531748"/>
                      </a:cubicBezTo>
                      <a:cubicBezTo>
                        <a:pt x="520" y="1531748"/>
                        <a:pt x="520" y="1531748"/>
                        <a:pt x="520" y="1531748"/>
                      </a:cubicBezTo>
                      <a:lnTo>
                        <a:pt x="520" y="1895614"/>
                      </a:lnTo>
                      <a:cubicBezTo>
                        <a:pt x="44371" y="1895445"/>
                        <a:pt x="87252" y="1882695"/>
                        <a:pt x="124071" y="1858876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42C51E3-4C29-4C10-AF01-EAF6F7FAA9D2}"/>
                    </a:ext>
                  </a:extLst>
                </p:cNvPr>
                <p:cNvSpPr/>
                <p:nvPr/>
              </p:nvSpPr>
              <p:spPr>
                <a:xfrm>
                  <a:off x="6167569" y="6707541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2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FF583B3-3839-46B9-9D1F-4B408DABC45B}"/>
                    </a:ext>
                  </a:extLst>
                </p:cNvPr>
                <p:cNvSpPr/>
                <p:nvPr/>
              </p:nvSpPr>
              <p:spPr>
                <a:xfrm>
                  <a:off x="6167050" y="6382050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9F20805-F812-4AE3-AFF9-D72AD85E1576}"/>
                    </a:ext>
                  </a:extLst>
                </p:cNvPr>
                <p:cNvSpPr/>
                <p:nvPr/>
              </p:nvSpPr>
              <p:spPr>
                <a:xfrm>
                  <a:off x="6167569" y="6056794"/>
                  <a:ext cx="2764212" cy="1896082"/>
                </a:xfrm>
                <a:custGeom>
                  <a:avLst/>
                  <a:gdLst>
                    <a:gd name="connsiteX0" fmla="*/ 184156 w 2764212"/>
                    <a:gd name="connsiteY0" fmla="*/ 1489161 h 1896082"/>
                    <a:gd name="connsiteX1" fmla="*/ 0 w 2764212"/>
                    <a:gd name="connsiteY1" fmla="*/ 1532216 h 1896082"/>
                    <a:gd name="connsiteX2" fmla="*/ 0 w 2764212"/>
                    <a:gd name="connsiteY2" fmla="*/ 1532216 h 1896082"/>
                    <a:gd name="connsiteX3" fmla="*/ 0 w 2764212"/>
                    <a:gd name="connsiteY3" fmla="*/ 1896082 h 1896082"/>
                    <a:gd name="connsiteX4" fmla="*/ 123551 w 2764212"/>
                    <a:gd name="connsiteY4" fmla="*/ 1859579 h 1896082"/>
                    <a:gd name="connsiteX5" fmla="*/ 2694014 w 2764212"/>
                    <a:gd name="connsiteY5" fmla="*/ 375800 h 1896082"/>
                    <a:gd name="connsiteX6" fmla="*/ 2764213 w 2764212"/>
                    <a:gd name="connsiteY6" fmla="*/ 294135 h 1896082"/>
                    <a:gd name="connsiteX7" fmla="*/ 2764213 w 2764212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2">
                      <a:moveTo>
                        <a:pt x="184156" y="1489161"/>
                      </a:moveTo>
                      <a:cubicBezTo>
                        <a:pt x="128503" y="1521718"/>
                        <a:pt x="64319" y="1536725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3"/>
                        <a:pt x="86669" y="1883231"/>
                        <a:pt x="123551" y="1859579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CF19E00-165A-4E25-B038-8E9309637429}"/>
                    </a:ext>
                  </a:extLst>
                </p:cNvPr>
                <p:cNvSpPr/>
                <p:nvPr/>
              </p:nvSpPr>
              <p:spPr>
                <a:xfrm>
                  <a:off x="6167050" y="5731303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369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48" y="1521800"/>
                        <a:pt x="64863" y="1536888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369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8364646-788F-4451-9BB7-644F7C5FE1E0}"/>
                    </a:ext>
                  </a:extLst>
                </p:cNvPr>
                <p:cNvSpPr/>
                <p:nvPr/>
              </p:nvSpPr>
              <p:spPr>
                <a:xfrm>
                  <a:off x="6167569" y="5406046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9160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9160"/>
                      </a:moveTo>
                      <a:cubicBezTo>
                        <a:pt x="128503" y="1521718"/>
                        <a:pt x="64319" y="1536724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7D538AF-4373-45FA-8142-2156D943BF9C}"/>
                    </a:ext>
                  </a:extLst>
                </p:cNvPr>
                <p:cNvSpPr/>
                <p:nvPr/>
              </p:nvSpPr>
              <p:spPr>
                <a:xfrm>
                  <a:off x="6167050" y="5081492"/>
                  <a:ext cx="2764732" cy="1895379"/>
                </a:xfrm>
                <a:custGeom>
                  <a:avLst/>
                  <a:gdLst>
                    <a:gd name="connsiteX0" fmla="*/ 184676 w 2764732"/>
                    <a:gd name="connsiteY0" fmla="*/ 1488224 h 1895379"/>
                    <a:gd name="connsiteX1" fmla="*/ 520 w 2764732"/>
                    <a:gd name="connsiteY1" fmla="*/ 1531514 h 1895379"/>
                    <a:gd name="connsiteX2" fmla="*/ 520 w 2764732"/>
                    <a:gd name="connsiteY2" fmla="*/ 1531514 h 1895379"/>
                    <a:gd name="connsiteX3" fmla="*/ 520 w 2764732"/>
                    <a:gd name="connsiteY3" fmla="*/ 1531514 h 1895379"/>
                    <a:gd name="connsiteX4" fmla="*/ 520 w 2764732"/>
                    <a:gd name="connsiteY4" fmla="*/ 1895380 h 1895379"/>
                    <a:gd name="connsiteX5" fmla="*/ 124071 w 2764732"/>
                    <a:gd name="connsiteY5" fmla="*/ 1858642 h 1895379"/>
                    <a:gd name="connsiteX6" fmla="*/ 2694534 w 2764732"/>
                    <a:gd name="connsiteY6" fmla="*/ 374396 h 1895379"/>
                    <a:gd name="connsiteX7" fmla="*/ 2764733 w 2764732"/>
                    <a:gd name="connsiteY7" fmla="*/ 292731 h 1895379"/>
                    <a:gd name="connsiteX8" fmla="*/ 2764733 w 2764732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379">
                      <a:moveTo>
                        <a:pt x="184676" y="1488224"/>
                      </a:moveTo>
                      <a:cubicBezTo>
                        <a:pt x="129086" y="1520960"/>
                        <a:pt x="64872" y="1536055"/>
                        <a:pt x="520" y="1531514"/>
                      </a:cubicBezTo>
                      <a:cubicBezTo>
                        <a:pt x="-650" y="1531514"/>
                        <a:pt x="520" y="1531514"/>
                        <a:pt x="520" y="1531514"/>
                      </a:cubicBezTo>
                      <a:cubicBezTo>
                        <a:pt x="520" y="1531514"/>
                        <a:pt x="520" y="1531514"/>
                        <a:pt x="520" y="1531514"/>
                      </a:cubicBezTo>
                      <a:lnTo>
                        <a:pt x="520" y="1895380"/>
                      </a:lnTo>
                      <a:cubicBezTo>
                        <a:pt x="44371" y="1895211"/>
                        <a:pt x="87252" y="1882461"/>
                        <a:pt x="124071" y="1858642"/>
                      </a:cubicBezTo>
                      <a:lnTo>
                        <a:pt x="2694534" y="374396"/>
                      </a:lnTo>
                      <a:cubicBezTo>
                        <a:pt x="2742503" y="347954"/>
                        <a:pt x="2764733" y="324789"/>
                        <a:pt x="2764733" y="292731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0EC40E4-AA36-4B88-AEBA-8D91D4B1D3B6}"/>
                    </a:ext>
                  </a:extLst>
                </p:cNvPr>
                <p:cNvSpPr/>
                <p:nvPr/>
              </p:nvSpPr>
              <p:spPr>
                <a:xfrm>
                  <a:off x="6167050" y="4755299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9160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578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9160"/>
                      </a:moveTo>
                      <a:cubicBezTo>
                        <a:pt x="129022" y="1521718"/>
                        <a:pt x="64839" y="1536724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lnTo>
                        <a:pt x="520" y="1532216"/>
                      </a:lnTo>
                      <a:lnTo>
                        <a:pt x="520" y="1896082"/>
                      </a:lnTo>
                      <a:cubicBezTo>
                        <a:pt x="44334" y="1895892"/>
                        <a:pt x="87189" y="1883231"/>
                        <a:pt x="124071" y="1859578"/>
                      </a:cubicBezTo>
                      <a:lnTo>
                        <a:pt x="2694534" y="375800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EF13745-C96D-4DFA-9C3D-E90F9CF6B0DD}"/>
                    </a:ext>
                  </a:extLst>
                </p:cNvPr>
                <p:cNvSpPr/>
                <p:nvPr/>
              </p:nvSpPr>
              <p:spPr>
                <a:xfrm>
                  <a:off x="6167050" y="4430043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8926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344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8926"/>
                      </a:moveTo>
                      <a:cubicBezTo>
                        <a:pt x="129086" y="1521662"/>
                        <a:pt x="64872" y="1536757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cubicBezTo>
                        <a:pt x="520" y="1532216"/>
                        <a:pt x="520" y="1532216"/>
                        <a:pt x="520" y="1532216"/>
                      </a:cubicBezTo>
                      <a:lnTo>
                        <a:pt x="520" y="1896082"/>
                      </a:lnTo>
                      <a:cubicBezTo>
                        <a:pt x="44371" y="1895913"/>
                        <a:pt x="87252" y="1883163"/>
                        <a:pt x="124071" y="1859344"/>
                      </a:cubicBezTo>
                      <a:lnTo>
                        <a:pt x="2694534" y="375800"/>
                      </a:lnTo>
                      <a:cubicBezTo>
                        <a:pt x="2742503" y="349358"/>
                        <a:pt x="2764733" y="326192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6BA57E7-8704-43DF-89F3-0767E6FBCACF}"/>
                    </a:ext>
                  </a:extLst>
                </p:cNvPr>
                <p:cNvSpPr/>
                <p:nvPr/>
              </p:nvSpPr>
              <p:spPr>
                <a:xfrm>
                  <a:off x="6167050" y="4104552"/>
                  <a:ext cx="2764732" cy="1896549"/>
                </a:xfrm>
                <a:custGeom>
                  <a:avLst/>
                  <a:gdLst>
                    <a:gd name="connsiteX0" fmla="*/ 184676 w 2764732"/>
                    <a:gd name="connsiteY0" fmla="*/ 1489160 h 1896549"/>
                    <a:gd name="connsiteX1" fmla="*/ 520 w 2764732"/>
                    <a:gd name="connsiteY1" fmla="*/ 1532450 h 1896549"/>
                    <a:gd name="connsiteX2" fmla="*/ 520 w 2764732"/>
                    <a:gd name="connsiteY2" fmla="*/ 1532450 h 1896549"/>
                    <a:gd name="connsiteX3" fmla="*/ 520 w 2764732"/>
                    <a:gd name="connsiteY3" fmla="*/ 1532450 h 1896549"/>
                    <a:gd name="connsiteX4" fmla="*/ 520 w 2764732"/>
                    <a:gd name="connsiteY4" fmla="*/ 1896550 h 1896549"/>
                    <a:gd name="connsiteX5" fmla="*/ 124071 w 2764732"/>
                    <a:gd name="connsiteY5" fmla="*/ 1859812 h 1896549"/>
                    <a:gd name="connsiteX6" fmla="*/ 2694534 w 2764732"/>
                    <a:gd name="connsiteY6" fmla="*/ 376034 h 1896549"/>
                    <a:gd name="connsiteX7" fmla="*/ 2764733 w 2764732"/>
                    <a:gd name="connsiteY7" fmla="*/ 294135 h 1896549"/>
                    <a:gd name="connsiteX8" fmla="*/ 2764733 w 2764732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549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lnTo>
                        <a:pt x="520" y="1532450"/>
                      </a:lnTo>
                      <a:lnTo>
                        <a:pt x="520" y="1896550"/>
                      </a:lnTo>
                      <a:cubicBezTo>
                        <a:pt x="44355" y="1896278"/>
                        <a:pt x="87208" y="1883535"/>
                        <a:pt x="124071" y="1859812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ECCB817-1C0C-40AE-BACE-BBC758DDB12C}"/>
                    </a:ext>
                  </a:extLst>
                </p:cNvPr>
                <p:cNvSpPr/>
                <p:nvPr/>
              </p:nvSpPr>
              <p:spPr>
                <a:xfrm>
                  <a:off x="6167569" y="3779296"/>
                  <a:ext cx="2764212" cy="1896549"/>
                </a:xfrm>
                <a:custGeom>
                  <a:avLst/>
                  <a:gdLst>
                    <a:gd name="connsiteX0" fmla="*/ 184156 w 2764212"/>
                    <a:gd name="connsiteY0" fmla="*/ 1489394 h 1896549"/>
                    <a:gd name="connsiteX1" fmla="*/ 0 w 2764212"/>
                    <a:gd name="connsiteY1" fmla="*/ 1532684 h 1896549"/>
                    <a:gd name="connsiteX2" fmla="*/ 0 w 2764212"/>
                    <a:gd name="connsiteY2" fmla="*/ 1532684 h 1896549"/>
                    <a:gd name="connsiteX3" fmla="*/ 0 w 2764212"/>
                    <a:gd name="connsiteY3" fmla="*/ 1896550 h 1896549"/>
                    <a:gd name="connsiteX4" fmla="*/ 123551 w 2764212"/>
                    <a:gd name="connsiteY4" fmla="*/ 1859812 h 1896549"/>
                    <a:gd name="connsiteX5" fmla="*/ 2694014 w 2764212"/>
                    <a:gd name="connsiteY5" fmla="*/ 375800 h 1896549"/>
                    <a:gd name="connsiteX6" fmla="*/ 2764213 w 2764212"/>
                    <a:gd name="connsiteY6" fmla="*/ 294135 h 1896549"/>
                    <a:gd name="connsiteX7" fmla="*/ 2764213 w 2764212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549">
                      <a:moveTo>
                        <a:pt x="184156" y="1489394"/>
                      </a:moveTo>
                      <a:cubicBezTo>
                        <a:pt x="128567" y="1522130"/>
                        <a:pt x="64352" y="1537225"/>
                        <a:pt x="0" y="1532684"/>
                      </a:cubicBezTo>
                      <a:lnTo>
                        <a:pt x="0" y="1532684"/>
                      </a:lnTo>
                      <a:lnTo>
                        <a:pt x="0" y="1896550"/>
                      </a:lnTo>
                      <a:cubicBezTo>
                        <a:pt x="43851" y="1896381"/>
                        <a:pt x="86732" y="1883631"/>
                        <a:pt x="123551" y="1859812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0A9D2C4-F3C6-4165-966C-306AD1D02459}"/>
                    </a:ext>
                  </a:extLst>
                </p:cNvPr>
                <p:cNvSpPr/>
                <p:nvPr/>
              </p:nvSpPr>
              <p:spPr>
                <a:xfrm>
                  <a:off x="6167050" y="3453805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98" name="Graphic 4">
                <a:extLst>
                  <a:ext uri="{FF2B5EF4-FFF2-40B4-BE49-F238E27FC236}">
                    <a16:creationId xmlns:a16="http://schemas.microsoft.com/office/drawing/2014/main" id="{6D7B8D74-3D02-4A35-BD8A-6984E5D631E4}"/>
                  </a:ext>
                </a:extLst>
              </p:cNvPr>
              <p:cNvGrpSpPr/>
              <p:nvPr/>
            </p:nvGrpSpPr>
            <p:grpSpPr>
              <a:xfrm>
                <a:off x="3404059" y="3453805"/>
                <a:ext cx="2764264" cy="6126054"/>
                <a:chOff x="3404059" y="3453805"/>
                <a:chExt cx="2764264" cy="6126054"/>
              </a:xfrm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8D608689-9155-4511-B0F0-EFFCA7B67B22}"/>
                    </a:ext>
                  </a:extLst>
                </p:cNvPr>
                <p:cNvSpPr/>
                <p:nvPr/>
              </p:nvSpPr>
              <p:spPr>
                <a:xfrm>
                  <a:off x="3404293" y="7683544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90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3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5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AAFF500-068A-4AB8-AB64-564DE68C1E07}"/>
                    </a:ext>
                  </a:extLst>
                </p:cNvPr>
                <p:cNvSpPr/>
                <p:nvPr/>
              </p:nvSpPr>
              <p:spPr>
                <a:xfrm>
                  <a:off x="3404293" y="7358288"/>
                  <a:ext cx="2763510" cy="1896081"/>
                </a:xfrm>
                <a:custGeom>
                  <a:avLst/>
                  <a:gdLst>
                    <a:gd name="connsiteX0" fmla="*/ 2579121 w 2763510"/>
                    <a:gd name="connsiteY0" fmla="*/ 1488926 h 1896081"/>
                    <a:gd name="connsiteX1" fmla="*/ 2763511 w 2763510"/>
                    <a:gd name="connsiteY1" fmla="*/ 1532216 h 1896081"/>
                    <a:gd name="connsiteX2" fmla="*/ 2763511 w 2763510"/>
                    <a:gd name="connsiteY2" fmla="*/ 1532216 h 1896081"/>
                    <a:gd name="connsiteX3" fmla="*/ 2763511 w 2763510"/>
                    <a:gd name="connsiteY3" fmla="*/ 1896082 h 1896081"/>
                    <a:gd name="connsiteX4" fmla="*/ 2639960 w 2763510"/>
                    <a:gd name="connsiteY4" fmla="*/ 1859344 h 1896081"/>
                    <a:gd name="connsiteX5" fmla="*/ 70199 w 2763510"/>
                    <a:gd name="connsiteY5" fmla="*/ 375800 h 1896081"/>
                    <a:gd name="connsiteX6" fmla="*/ 0 w 2763510"/>
                    <a:gd name="connsiteY6" fmla="*/ 294135 h 1896081"/>
                    <a:gd name="connsiteX7" fmla="*/ 0 w 2763510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51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lnTo>
                        <a:pt x="2763511" y="1532216"/>
                      </a:lnTo>
                      <a:lnTo>
                        <a:pt x="2763511" y="1896082"/>
                      </a:lnTo>
                      <a:cubicBezTo>
                        <a:pt x="2719654" y="1895952"/>
                        <a:pt x="2676762" y="1883198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941F41B-0EC7-4A8D-94D9-754C31E5351F}"/>
                    </a:ext>
                  </a:extLst>
                </p:cNvPr>
                <p:cNvSpPr/>
                <p:nvPr/>
              </p:nvSpPr>
              <p:spPr>
                <a:xfrm>
                  <a:off x="3404293" y="7032797"/>
                  <a:ext cx="2764030" cy="1895613"/>
                </a:xfrm>
                <a:custGeom>
                  <a:avLst/>
                  <a:gdLst>
                    <a:gd name="connsiteX0" fmla="*/ 2579121 w 2764030"/>
                    <a:gd name="connsiteY0" fmla="*/ 1488458 h 1895613"/>
                    <a:gd name="connsiteX1" fmla="*/ 2763511 w 2764030"/>
                    <a:gd name="connsiteY1" fmla="*/ 1531748 h 1895613"/>
                    <a:gd name="connsiteX2" fmla="*/ 2763511 w 2764030"/>
                    <a:gd name="connsiteY2" fmla="*/ 1531748 h 1895613"/>
                    <a:gd name="connsiteX3" fmla="*/ 2763511 w 2764030"/>
                    <a:gd name="connsiteY3" fmla="*/ 1531748 h 1895613"/>
                    <a:gd name="connsiteX4" fmla="*/ 2763511 w 2764030"/>
                    <a:gd name="connsiteY4" fmla="*/ 1895614 h 1895613"/>
                    <a:gd name="connsiteX5" fmla="*/ 2639960 w 2764030"/>
                    <a:gd name="connsiteY5" fmla="*/ 1858876 h 1895613"/>
                    <a:gd name="connsiteX6" fmla="*/ 70199 w 2764030"/>
                    <a:gd name="connsiteY6" fmla="*/ 375332 h 1895613"/>
                    <a:gd name="connsiteX7" fmla="*/ 0 w 2764030"/>
                    <a:gd name="connsiteY7" fmla="*/ 293433 h 1895613"/>
                    <a:gd name="connsiteX8" fmla="*/ 0 w 2764030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5613">
                      <a:moveTo>
                        <a:pt x="2579121" y="1488458"/>
                      </a:moveTo>
                      <a:cubicBezTo>
                        <a:pt x="2634870" y="1521008"/>
                        <a:pt x="2699101" y="1536088"/>
                        <a:pt x="2763511" y="1531748"/>
                      </a:cubicBezTo>
                      <a:cubicBezTo>
                        <a:pt x="2763511" y="1531748"/>
                        <a:pt x="2762341" y="1531748"/>
                        <a:pt x="2763511" y="1531748"/>
                      </a:cubicBezTo>
                      <a:cubicBezTo>
                        <a:pt x="2764681" y="1531748"/>
                        <a:pt x="2763511" y="1531748"/>
                        <a:pt x="2763511" y="1531748"/>
                      </a:cubicBezTo>
                      <a:lnTo>
                        <a:pt x="2763511" y="1895614"/>
                      </a:lnTo>
                      <a:cubicBezTo>
                        <a:pt x="2719654" y="1895485"/>
                        <a:pt x="2676762" y="1882731"/>
                        <a:pt x="2639960" y="1858876"/>
                      </a:cubicBezTo>
                      <a:lnTo>
                        <a:pt x="70199" y="375332"/>
                      </a:lnTo>
                      <a:cubicBezTo>
                        <a:pt x="22230" y="348890"/>
                        <a:pt x="0" y="325491"/>
                        <a:pt x="0" y="2934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8848B01-B1D2-4746-8422-8CC39A680CF1}"/>
                    </a:ext>
                  </a:extLst>
                </p:cNvPr>
                <p:cNvSpPr/>
                <p:nvPr/>
              </p:nvSpPr>
              <p:spPr>
                <a:xfrm>
                  <a:off x="3404059" y="6707541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8926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8926"/>
                      </a:moveTo>
                      <a:cubicBezTo>
                        <a:pt x="2635017" y="1521694"/>
                        <a:pt x="2699316" y="1536790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3A047EC-59E4-4497-BC02-0BEFB0648517}"/>
                    </a:ext>
                  </a:extLst>
                </p:cNvPr>
                <p:cNvSpPr/>
                <p:nvPr/>
              </p:nvSpPr>
              <p:spPr>
                <a:xfrm>
                  <a:off x="3404293" y="6382050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A04E16E-B6F5-44A6-BA51-AC8A7F768B46}"/>
                    </a:ext>
                  </a:extLst>
                </p:cNvPr>
                <p:cNvSpPr/>
                <p:nvPr/>
              </p:nvSpPr>
              <p:spPr>
                <a:xfrm>
                  <a:off x="3404059" y="6056794"/>
                  <a:ext cx="2763744" cy="1896082"/>
                </a:xfrm>
                <a:custGeom>
                  <a:avLst/>
                  <a:gdLst>
                    <a:gd name="connsiteX0" fmla="*/ 2579355 w 2763744"/>
                    <a:gd name="connsiteY0" fmla="*/ 1489161 h 1896082"/>
                    <a:gd name="connsiteX1" fmla="*/ 2763745 w 2763744"/>
                    <a:gd name="connsiteY1" fmla="*/ 1532216 h 1896082"/>
                    <a:gd name="connsiteX2" fmla="*/ 2763745 w 2763744"/>
                    <a:gd name="connsiteY2" fmla="*/ 1532216 h 1896082"/>
                    <a:gd name="connsiteX3" fmla="*/ 2763745 w 2763744"/>
                    <a:gd name="connsiteY3" fmla="*/ 1896082 h 1896082"/>
                    <a:gd name="connsiteX4" fmla="*/ 2640194 w 2763744"/>
                    <a:gd name="connsiteY4" fmla="*/ 1859579 h 1896082"/>
                    <a:gd name="connsiteX5" fmla="*/ 70199 w 2763744"/>
                    <a:gd name="connsiteY5" fmla="*/ 375800 h 1896082"/>
                    <a:gd name="connsiteX6" fmla="*/ 0 w 2763744"/>
                    <a:gd name="connsiteY6" fmla="*/ 294135 h 1896082"/>
                    <a:gd name="connsiteX7" fmla="*/ 0 w 2763744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2">
                      <a:moveTo>
                        <a:pt x="2579355" y="1489161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7"/>
                        <a:pt x="2640194" y="1859579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F27FC65-106D-4504-B5E6-D833FA9C3926}"/>
                    </a:ext>
                  </a:extLst>
                </p:cNvPr>
                <p:cNvSpPr/>
                <p:nvPr/>
              </p:nvSpPr>
              <p:spPr>
                <a:xfrm>
                  <a:off x="3404293" y="5731303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369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27" y="1521818"/>
                        <a:pt x="2699092" y="1536906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F618203-5787-4B04-8AE3-B83D37FD7116}"/>
                    </a:ext>
                  </a:extLst>
                </p:cNvPr>
                <p:cNvSpPr/>
                <p:nvPr/>
              </p:nvSpPr>
              <p:spPr>
                <a:xfrm>
                  <a:off x="3404059" y="5406046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265876E-75EC-457C-852F-7146712518D4}"/>
                    </a:ext>
                  </a:extLst>
                </p:cNvPr>
                <p:cNvSpPr/>
                <p:nvPr/>
              </p:nvSpPr>
              <p:spPr>
                <a:xfrm>
                  <a:off x="3404059" y="5081492"/>
                  <a:ext cx="2764264" cy="1895379"/>
                </a:xfrm>
                <a:custGeom>
                  <a:avLst/>
                  <a:gdLst>
                    <a:gd name="connsiteX0" fmla="*/ 2579355 w 2764264"/>
                    <a:gd name="connsiteY0" fmla="*/ 1488224 h 1895379"/>
                    <a:gd name="connsiteX1" fmla="*/ 2763745 w 2764264"/>
                    <a:gd name="connsiteY1" fmla="*/ 1531514 h 1895379"/>
                    <a:gd name="connsiteX2" fmla="*/ 2763745 w 2764264"/>
                    <a:gd name="connsiteY2" fmla="*/ 1531514 h 1895379"/>
                    <a:gd name="connsiteX3" fmla="*/ 2763745 w 2764264"/>
                    <a:gd name="connsiteY3" fmla="*/ 1531514 h 1895379"/>
                    <a:gd name="connsiteX4" fmla="*/ 2763745 w 2764264"/>
                    <a:gd name="connsiteY4" fmla="*/ 1895380 h 1895379"/>
                    <a:gd name="connsiteX5" fmla="*/ 2640194 w 2764264"/>
                    <a:gd name="connsiteY5" fmla="*/ 1858642 h 1895379"/>
                    <a:gd name="connsiteX6" fmla="*/ 70199 w 2764264"/>
                    <a:gd name="connsiteY6" fmla="*/ 374396 h 1895379"/>
                    <a:gd name="connsiteX7" fmla="*/ 0 w 2764264"/>
                    <a:gd name="connsiteY7" fmla="*/ 292731 h 1895379"/>
                    <a:gd name="connsiteX8" fmla="*/ 0 w 2764264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5379">
                      <a:moveTo>
                        <a:pt x="2579355" y="1488224"/>
                      </a:moveTo>
                      <a:cubicBezTo>
                        <a:pt x="2635017" y="1520993"/>
                        <a:pt x="2699316" y="1536088"/>
                        <a:pt x="2763745" y="1531514"/>
                      </a:cubicBezTo>
                      <a:cubicBezTo>
                        <a:pt x="2763745" y="1531514"/>
                        <a:pt x="2762575" y="1531514"/>
                        <a:pt x="2763745" y="1531514"/>
                      </a:cubicBezTo>
                      <a:cubicBezTo>
                        <a:pt x="2764915" y="1531514"/>
                        <a:pt x="2763745" y="1531514"/>
                        <a:pt x="2763745" y="1531514"/>
                      </a:cubicBezTo>
                      <a:lnTo>
                        <a:pt x="2763745" y="1895380"/>
                      </a:lnTo>
                      <a:cubicBezTo>
                        <a:pt x="2719888" y="1895251"/>
                        <a:pt x="2676996" y="1882497"/>
                        <a:pt x="2640194" y="1858642"/>
                      </a:cubicBezTo>
                      <a:lnTo>
                        <a:pt x="70199" y="374396"/>
                      </a:lnTo>
                      <a:cubicBezTo>
                        <a:pt x="22230" y="347954"/>
                        <a:pt x="0" y="324789"/>
                        <a:pt x="0" y="2927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F09EE0E-5FCF-4A4E-B098-153927E6D880}"/>
                    </a:ext>
                  </a:extLst>
                </p:cNvPr>
                <p:cNvSpPr/>
                <p:nvPr/>
              </p:nvSpPr>
              <p:spPr>
                <a:xfrm>
                  <a:off x="3404059" y="4755299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532216 h 1896081"/>
                    <a:gd name="connsiteX4" fmla="*/ 2763745 w 2763744"/>
                    <a:gd name="connsiteY4" fmla="*/ 1896082 h 1896081"/>
                    <a:gd name="connsiteX5" fmla="*/ 2640194 w 2763744"/>
                    <a:gd name="connsiteY5" fmla="*/ 1859578 h 1896081"/>
                    <a:gd name="connsiteX6" fmla="*/ 70199 w 2763744"/>
                    <a:gd name="connsiteY6" fmla="*/ 375800 h 1896081"/>
                    <a:gd name="connsiteX7" fmla="*/ 0 w 2763744"/>
                    <a:gd name="connsiteY7" fmla="*/ 294135 h 1896081"/>
                    <a:gd name="connsiteX8" fmla="*/ 0 w 2763744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cubicBezTo>
                        <a:pt x="2763745" y="1532216"/>
                        <a:pt x="2762575" y="1532216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88FD461-C128-4CC1-9F81-8FBB755CCABA}"/>
                    </a:ext>
                  </a:extLst>
                </p:cNvPr>
                <p:cNvSpPr/>
                <p:nvPr/>
              </p:nvSpPr>
              <p:spPr>
                <a:xfrm>
                  <a:off x="3404293" y="4430043"/>
                  <a:ext cx="2764030" cy="1896081"/>
                </a:xfrm>
                <a:custGeom>
                  <a:avLst/>
                  <a:gdLst>
                    <a:gd name="connsiteX0" fmla="*/ 2579121 w 2764030"/>
                    <a:gd name="connsiteY0" fmla="*/ 1488926 h 1896081"/>
                    <a:gd name="connsiteX1" fmla="*/ 2763511 w 2764030"/>
                    <a:gd name="connsiteY1" fmla="*/ 1532216 h 1896081"/>
                    <a:gd name="connsiteX2" fmla="*/ 2763511 w 2764030"/>
                    <a:gd name="connsiteY2" fmla="*/ 1532216 h 1896081"/>
                    <a:gd name="connsiteX3" fmla="*/ 2763511 w 2764030"/>
                    <a:gd name="connsiteY3" fmla="*/ 1532216 h 1896081"/>
                    <a:gd name="connsiteX4" fmla="*/ 2763511 w 2764030"/>
                    <a:gd name="connsiteY4" fmla="*/ 1896082 h 1896081"/>
                    <a:gd name="connsiteX5" fmla="*/ 2639960 w 2764030"/>
                    <a:gd name="connsiteY5" fmla="*/ 1859344 h 1896081"/>
                    <a:gd name="connsiteX6" fmla="*/ 70199 w 2764030"/>
                    <a:gd name="connsiteY6" fmla="*/ 375800 h 1896081"/>
                    <a:gd name="connsiteX7" fmla="*/ 0 w 2764030"/>
                    <a:gd name="connsiteY7" fmla="*/ 294135 h 1896081"/>
                    <a:gd name="connsiteX8" fmla="*/ 0 w 2764030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cubicBezTo>
                        <a:pt x="2763511" y="1532216"/>
                        <a:pt x="2762341" y="1532216"/>
                        <a:pt x="2763511" y="1532216"/>
                      </a:cubicBezTo>
                      <a:cubicBezTo>
                        <a:pt x="2764681" y="1532216"/>
                        <a:pt x="2763511" y="1532216"/>
                        <a:pt x="2763511" y="1532216"/>
                      </a:cubicBezTo>
                      <a:lnTo>
                        <a:pt x="2763511" y="1896082"/>
                      </a:lnTo>
                      <a:cubicBezTo>
                        <a:pt x="2719654" y="1895953"/>
                        <a:pt x="2676762" y="1883199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F46B984D-6D5B-4501-99AF-3D78A721DB3A}"/>
                    </a:ext>
                  </a:extLst>
                </p:cNvPr>
                <p:cNvSpPr/>
                <p:nvPr/>
              </p:nvSpPr>
              <p:spPr>
                <a:xfrm>
                  <a:off x="3404293" y="4104552"/>
                  <a:ext cx="2764030" cy="1896549"/>
                </a:xfrm>
                <a:custGeom>
                  <a:avLst/>
                  <a:gdLst>
                    <a:gd name="connsiteX0" fmla="*/ 2579121 w 2764030"/>
                    <a:gd name="connsiteY0" fmla="*/ 1489160 h 1896549"/>
                    <a:gd name="connsiteX1" fmla="*/ 2763511 w 2764030"/>
                    <a:gd name="connsiteY1" fmla="*/ 1532450 h 1896549"/>
                    <a:gd name="connsiteX2" fmla="*/ 2763511 w 2764030"/>
                    <a:gd name="connsiteY2" fmla="*/ 1532450 h 1896549"/>
                    <a:gd name="connsiteX3" fmla="*/ 2763511 w 2764030"/>
                    <a:gd name="connsiteY3" fmla="*/ 1532450 h 1896549"/>
                    <a:gd name="connsiteX4" fmla="*/ 2763511 w 2764030"/>
                    <a:gd name="connsiteY4" fmla="*/ 1896550 h 1896549"/>
                    <a:gd name="connsiteX5" fmla="*/ 2639960 w 2764030"/>
                    <a:gd name="connsiteY5" fmla="*/ 1859812 h 1896549"/>
                    <a:gd name="connsiteX6" fmla="*/ 70199 w 2764030"/>
                    <a:gd name="connsiteY6" fmla="*/ 376268 h 1896549"/>
                    <a:gd name="connsiteX7" fmla="*/ 0 w 2764030"/>
                    <a:gd name="connsiteY7" fmla="*/ 294369 h 1896549"/>
                    <a:gd name="connsiteX8" fmla="*/ 0 w 2764030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549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550"/>
                      </a:lnTo>
                      <a:cubicBezTo>
                        <a:pt x="2719672" y="1896303"/>
                        <a:pt x="2676812" y="1883559"/>
                        <a:pt x="2639960" y="1859812"/>
                      </a:cubicBezTo>
                      <a:lnTo>
                        <a:pt x="70199" y="376268"/>
                      </a:lnTo>
                      <a:cubicBezTo>
                        <a:pt x="22230" y="349826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B6124BD-73B7-42CF-A797-71A3D39318A4}"/>
                    </a:ext>
                  </a:extLst>
                </p:cNvPr>
                <p:cNvSpPr/>
                <p:nvPr/>
              </p:nvSpPr>
              <p:spPr>
                <a:xfrm>
                  <a:off x="3404059" y="3779296"/>
                  <a:ext cx="2763744" cy="1896549"/>
                </a:xfrm>
                <a:custGeom>
                  <a:avLst/>
                  <a:gdLst>
                    <a:gd name="connsiteX0" fmla="*/ 2579355 w 2763744"/>
                    <a:gd name="connsiteY0" fmla="*/ 1489394 h 1896549"/>
                    <a:gd name="connsiteX1" fmla="*/ 2763745 w 2763744"/>
                    <a:gd name="connsiteY1" fmla="*/ 1532684 h 1896549"/>
                    <a:gd name="connsiteX2" fmla="*/ 2763745 w 2763744"/>
                    <a:gd name="connsiteY2" fmla="*/ 1532684 h 1896549"/>
                    <a:gd name="connsiteX3" fmla="*/ 2763745 w 2763744"/>
                    <a:gd name="connsiteY3" fmla="*/ 1896550 h 1896549"/>
                    <a:gd name="connsiteX4" fmla="*/ 2640194 w 2763744"/>
                    <a:gd name="connsiteY4" fmla="*/ 1859812 h 1896549"/>
                    <a:gd name="connsiteX5" fmla="*/ 70199 w 2763744"/>
                    <a:gd name="connsiteY5" fmla="*/ 375800 h 1896549"/>
                    <a:gd name="connsiteX6" fmla="*/ 0 w 2763744"/>
                    <a:gd name="connsiteY6" fmla="*/ 294135 h 1896549"/>
                    <a:gd name="connsiteX7" fmla="*/ 0 w 2763744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549">
                      <a:moveTo>
                        <a:pt x="2579355" y="1489394"/>
                      </a:moveTo>
                      <a:cubicBezTo>
                        <a:pt x="2635017" y="1522162"/>
                        <a:pt x="2699316" y="1537258"/>
                        <a:pt x="2763745" y="1532684"/>
                      </a:cubicBezTo>
                      <a:lnTo>
                        <a:pt x="2763745" y="1532684"/>
                      </a:lnTo>
                      <a:lnTo>
                        <a:pt x="2763745" y="1896550"/>
                      </a:lnTo>
                      <a:cubicBezTo>
                        <a:pt x="2719888" y="1896421"/>
                        <a:pt x="2676996" y="1883667"/>
                        <a:pt x="2640194" y="1859812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9A943580-C24A-4707-9BFC-B1BDDAD3E06D}"/>
                    </a:ext>
                  </a:extLst>
                </p:cNvPr>
                <p:cNvSpPr/>
                <p:nvPr/>
              </p:nvSpPr>
              <p:spPr>
                <a:xfrm>
                  <a:off x="3404059" y="3453805"/>
                  <a:ext cx="2764264" cy="1896315"/>
                </a:xfrm>
                <a:custGeom>
                  <a:avLst/>
                  <a:gdLst>
                    <a:gd name="connsiteX0" fmla="*/ 2579355 w 2764264"/>
                    <a:gd name="connsiteY0" fmla="*/ 1489160 h 1896315"/>
                    <a:gd name="connsiteX1" fmla="*/ 2763745 w 2764264"/>
                    <a:gd name="connsiteY1" fmla="*/ 1532450 h 1896315"/>
                    <a:gd name="connsiteX2" fmla="*/ 2763745 w 2764264"/>
                    <a:gd name="connsiteY2" fmla="*/ 1532450 h 1896315"/>
                    <a:gd name="connsiteX3" fmla="*/ 2763745 w 2764264"/>
                    <a:gd name="connsiteY3" fmla="*/ 1532450 h 1896315"/>
                    <a:gd name="connsiteX4" fmla="*/ 2763745 w 2764264"/>
                    <a:gd name="connsiteY4" fmla="*/ 1896316 h 1896315"/>
                    <a:gd name="connsiteX5" fmla="*/ 2640194 w 2764264"/>
                    <a:gd name="connsiteY5" fmla="*/ 1859578 h 1896315"/>
                    <a:gd name="connsiteX6" fmla="*/ 70199 w 2764264"/>
                    <a:gd name="connsiteY6" fmla="*/ 376034 h 1896315"/>
                    <a:gd name="connsiteX7" fmla="*/ 0 w 2764264"/>
                    <a:gd name="connsiteY7" fmla="*/ 294135 h 1896315"/>
                    <a:gd name="connsiteX8" fmla="*/ 0 w 2764264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6315">
                      <a:moveTo>
                        <a:pt x="2579355" y="1489160"/>
                      </a:moveTo>
                      <a:cubicBezTo>
                        <a:pt x="2635104" y="1521710"/>
                        <a:pt x="2699335" y="1536789"/>
                        <a:pt x="2763745" y="1532450"/>
                      </a:cubicBezTo>
                      <a:cubicBezTo>
                        <a:pt x="2763745" y="1532450"/>
                        <a:pt x="2762575" y="1532450"/>
                        <a:pt x="2763745" y="1532450"/>
                      </a:cubicBezTo>
                      <a:cubicBezTo>
                        <a:pt x="2764915" y="1532450"/>
                        <a:pt x="2763745" y="1532450"/>
                        <a:pt x="2763745" y="1532450"/>
                      </a:cubicBezTo>
                      <a:lnTo>
                        <a:pt x="2763745" y="1896316"/>
                      </a:lnTo>
                      <a:cubicBezTo>
                        <a:pt x="2719888" y="1896187"/>
                        <a:pt x="2676996" y="1883433"/>
                        <a:pt x="2640194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271288" y="164572"/>
            <a:ext cx="1785762" cy="1570281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2969151" y="361004"/>
            <a:ext cx="2712617" cy="945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 err="1">
                <a:latin typeface="Josefin Sans "/>
              </a:rPr>
              <a:t>Topik</a:t>
            </a:r>
            <a:r>
              <a:rPr lang="en-ID" sz="4000" b="1" dirty="0">
                <a:latin typeface="Josefin Sans "/>
              </a:rPr>
              <a:t> 2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cxnSpLocks/>
            <a:stCxn id="115" idx="0"/>
            <a:endCxn id="261" idx="1"/>
          </p:cNvCxnSpPr>
          <p:nvPr/>
        </p:nvCxnSpPr>
        <p:spPr>
          <a:xfrm flipV="1">
            <a:off x="1985003" y="833793"/>
            <a:ext cx="984148" cy="480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3D0763C7-05C0-4126-A808-EAF85E4DE642}"/>
              </a:ext>
            </a:extLst>
          </p:cNvPr>
          <p:cNvSpPr txBox="1"/>
          <p:nvPr/>
        </p:nvSpPr>
        <p:spPr>
          <a:xfrm>
            <a:off x="1003568" y="2479224"/>
            <a:ext cx="8740755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sv-SE" sz="6000" b="1" dirty="0">
                <a:latin typeface="Josefin Sans "/>
              </a:rPr>
              <a:t>Sistem Cerdas Knowledge Rule Based</a:t>
            </a:r>
            <a:endParaRPr lang="en-US" sz="34400" b="1" dirty="0">
              <a:latin typeface="Josefin Sans "/>
              <a:cs typeface="Space Grotesk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283D45-5D1B-413E-93ED-10DCB7820BC7}"/>
              </a:ext>
            </a:extLst>
          </p:cNvPr>
          <p:cNvSpPr txBox="1"/>
          <p:nvPr/>
        </p:nvSpPr>
        <p:spPr>
          <a:xfrm>
            <a:off x="1096474" y="5087021"/>
            <a:ext cx="7901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4000" dirty="0">
                <a:latin typeface="Josefin Sans Light" pitchFamily="2" charset="0"/>
              </a:rPr>
              <a:t>Knowledge Rule Based atau </a:t>
            </a:r>
            <a:r>
              <a:rPr lang="en-US" sz="4000" dirty="0" err="1">
                <a:latin typeface="Josefin Sans Light" pitchFamily="2" charset="0"/>
              </a:rPr>
              <a:t>sistem</a:t>
            </a:r>
            <a:r>
              <a:rPr lang="en-US" sz="4000" dirty="0">
                <a:latin typeface="Josefin Sans Light" pitchFamily="2" charset="0"/>
              </a:rPr>
              <a:t> </a:t>
            </a:r>
            <a:r>
              <a:rPr lang="en-US" sz="4000" dirty="0" err="1">
                <a:latin typeface="Josefin Sans Light" pitchFamily="2" charset="0"/>
              </a:rPr>
              <a:t>berbasis</a:t>
            </a:r>
            <a:r>
              <a:rPr lang="en-US" sz="4000" dirty="0">
                <a:latin typeface="Josefin Sans Light" pitchFamily="2" charset="0"/>
              </a:rPr>
              <a:t> </a:t>
            </a:r>
            <a:r>
              <a:rPr lang="en-US" sz="4000" dirty="0" err="1">
                <a:latin typeface="Josefin Sans Light" pitchFamily="2" charset="0"/>
              </a:rPr>
              <a:t>pengetahuan</a:t>
            </a:r>
            <a:r>
              <a:rPr lang="en-US" sz="4000" dirty="0">
                <a:latin typeface="Josefin Sans Light" pitchFamily="2" charset="0"/>
              </a:rPr>
              <a:t>  yang </a:t>
            </a:r>
            <a:r>
              <a:rPr lang="en-US" sz="4000" dirty="0" err="1">
                <a:latin typeface="Josefin Sans Light" pitchFamily="2" charset="0"/>
              </a:rPr>
              <a:t>memiliki</a:t>
            </a:r>
            <a:r>
              <a:rPr lang="en-US" sz="4000" dirty="0">
                <a:latin typeface="Josefin Sans Light" pitchFamily="2" charset="0"/>
              </a:rPr>
              <a:t> </a:t>
            </a:r>
            <a:r>
              <a:rPr lang="en-US" sz="4000" dirty="0" err="1">
                <a:latin typeface="Josefin Sans Light" pitchFamily="2" charset="0"/>
              </a:rPr>
              <a:t>kemampuan</a:t>
            </a:r>
            <a:r>
              <a:rPr lang="en-US" sz="4000" dirty="0">
                <a:latin typeface="Josefin Sans Light" pitchFamily="2" charset="0"/>
              </a:rPr>
              <a:t> </a:t>
            </a:r>
            <a:r>
              <a:rPr lang="en-US" sz="4000" dirty="0" err="1">
                <a:latin typeface="Josefin Sans Light" pitchFamily="2" charset="0"/>
              </a:rPr>
              <a:t>untuk</a:t>
            </a:r>
            <a:r>
              <a:rPr lang="en-US" sz="4000" dirty="0">
                <a:latin typeface="Josefin Sans Light" pitchFamily="2" charset="0"/>
              </a:rPr>
              <a:t> </a:t>
            </a:r>
            <a:r>
              <a:rPr lang="en-US" sz="4000" dirty="0" err="1">
                <a:latin typeface="Josefin Sans Light" pitchFamily="2" charset="0"/>
              </a:rPr>
              <a:t>melakukan</a:t>
            </a:r>
            <a:r>
              <a:rPr lang="en-US" sz="4000" dirty="0">
                <a:latin typeface="Josefin Sans Light" pitchFamily="2" charset="0"/>
              </a:rPr>
              <a:t> </a:t>
            </a:r>
            <a:r>
              <a:rPr lang="en-US" sz="4000" dirty="0" err="1">
                <a:latin typeface="Josefin Sans Light" pitchFamily="2" charset="0"/>
              </a:rPr>
              <a:t>komputasi</a:t>
            </a:r>
            <a:r>
              <a:rPr lang="en-US" sz="4000" dirty="0">
                <a:latin typeface="Josefin Sans Light" pitchFamily="2" charset="0"/>
              </a:rPr>
              <a:t>, </a:t>
            </a:r>
            <a:r>
              <a:rPr lang="en-US" sz="4000" dirty="0" err="1">
                <a:latin typeface="Josefin Sans Light" pitchFamily="2" charset="0"/>
              </a:rPr>
              <a:t>penyimpanan</a:t>
            </a:r>
            <a:r>
              <a:rPr lang="en-US" sz="4000" dirty="0">
                <a:latin typeface="Josefin Sans Light" pitchFamily="2" charset="0"/>
              </a:rPr>
              <a:t>, proses </a:t>
            </a:r>
            <a:r>
              <a:rPr lang="en-US" sz="4000" dirty="0" err="1">
                <a:latin typeface="Josefin Sans Light" pitchFamily="2" charset="0"/>
              </a:rPr>
              <a:t>berfikir</a:t>
            </a:r>
            <a:r>
              <a:rPr lang="en-US" sz="4000" dirty="0">
                <a:latin typeface="Josefin Sans Light" pitchFamily="2" charset="0"/>
              </a:rPr>
              <a:t>, dan </a:t>
            </a:r>
            <a:r>
              <a:rPr lang="en-US" sz="4000" dirty="0" err="1">
                <a:latin typeface="Josefin Sans Light" pitchFamily="2" charset="0"/>
              </a:rPr>
              <a:t>penyimpanan</a:t>
            </a:r>
            <a:r>
              <a:rPr lang="en-US" sz="4000" dirty="0">
                <a:latin typeface="Josefin Sans Light" pitchFamily="2" charset="0"/>
              </a:rPr>
              <a:t> </a:t>
            </a:r>
            <a:r>
              <a:rPr lang="en-US" sz="4000" dirty="0" err="1">
                <a:latin typeface="Josefin Sans Light" pitchFamily="2" charset="0"/>
              </a:rPr>
              <a:t>pengetahuan</a:t>
            </a:r>
            <a:r>
              <a:rPr lang="en-US" sz="4000" dirty="0">
                <a:latin typeface="Josefin Sans Light" pitchFamily="2" charset="0"/>
              </a:rPr>
              <a:t>.</a:t>
            </a:r>
            <a:endParaRPr lang="en-ID" sz="4000" dirty="0">
              <a:latin typeface="Josefin Sans Light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20387D-2F57-4EBA-9E18-B32D16C47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72777" y="4202022"/>
            <a:ext cx="8962273" cy="8962273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BE2EBB3-58B7-4278-B9D9-A2F0DA0F1F3C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31FCDDE8-62BE-472B-9737-C5CFF8B9EF51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C0FD0220-A57C-4C78-859F-01CAD038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48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aphic 4">
            <a:extLst>
              <a:ext uri="{FF2B5EF4-FFF2-40B4-BE49-F238E27FC236}">
                <a16:creationId xmlns:a16="http://schemas.microsoft.com/office/drawing/2014/main" id="{892FAA75-AD0A-4F88-82FD-2E46844759FA}"/>
              </a:ext>
            </a:extLst>
          </p:cNvPr>
          <p:cNvGrpSpPr/>
          <p:nvPr/>
        </p:nvGrpSpPr>
        <p:grpSpPr>
          <a:xfrm>
            <a:off x="7027618" y="3530086"/>
            <a:ext cx="9205208" cy="10004694"/>
            <a:chOff x="2731316" y="3453805"/>
            <a:chExt cx="6878591" cy="7324364"/>
          </a:xfrm>
        </p:grpSpPr>
        <p:grpSp>
          <p:nvGrpSpPr>
            <p:cNvPr id="70" name="Graphic 4">
              <a:extLst>
                <a:ext uri="{FF2B5EF4-FFF2-40B4-BE49-F238E27FC236}">
                  <a16:creationId xmlns:a16="http://schemas.microsoft.com/office/drawing/2014/main" id="{D58CFCA7-72DA-46F5-BC23-A6444F53FA5D}"/>
                </a:ext>
              </a:extLst>
            </p:cNvPr>
            <p:cNvGrpSpPr/>
            <p:nvPr/>
          </p:nvGrpSpPr>
          <p:grpSpPr>
            <a:xfrm>
              <a:off x="2731316" y="6001735"/>
              <a:ext cx="6878591" cy="4776434"/>
              <a:chOff x="2731316" y="6001735"/>
              <a:chExt cx="6878591" cy="477643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3CB04B-37FE-4E9A-A240-066117FA95D1}"/>
                  </a:ext>
                </a:extLst>
              </p:cNvPr>
              <p:cNvSpPr/>
              <p:nvPr/>
            </p:nvSpPr>
            <p:spPr>
              <a:xfrm>
                <a:off x="2731316" y="6810549"/>
                <a:ext cx="6878240" cy="3967621"/>
              </a:xfrm>
              <a:custGeom>
                <a:avLst/>
                <a:gdLst>
                  <a:gd name="connsiteX0" fmla="*/ 6816114 w 6878240"/>
                  <a:gd name="connsiteY0" fmla="*/ 2070127 h 3967621"/>
                  <a:gd name="connsiteX1" fmla="*/ 3589288 w 6878240"/>
                  <a:gd name="connsiteY1" fmla="*/ 3931578 h 3967621"/>
                  <a:gd name="connsiteX2" fmla="*/ 3288601 w 6878240"/>
                  <a:gd name="connsiteY2" fmla="*/ 3931578 h 3967621"/>
                  <a:gd name="connsiteX3" fmla="*/ 62477 w 6878240"/>
                  <a:gd name="connsiteY3" fmla="*/ 2070361 h 3967621"/>
                  <a:gd name="connsiteX4" fmla="*/ 0 w 6878240"/>
                  <a:gd name="connsiteY4" fmla="*/ 1983548 h 3967621"/>
                  <a:gd name="connsiteX5" fmla="*/ 32994 w 6878240"/>
                  <a:gd name="connsiteY5" fmla="*/ 1918263 h 3967621"/>
                  <a:gd name="connsiteX6" fmla="*/ 62477 w 6878240"/>
                  <a:gd name="connsiteY6" fmla="*/ 1896969 h 3967621"/>
                  <a:gd name="connsiteX7" fmla="*/ 3289303 w 6878240"/>
                  <a:gd name="connsiteY7" fmla="*/ 35987 h 3967621"/>
                  <a:gd name="connsiteX8" fmla="*/ 3589990 w 6878240"/>
                  <a:gd name="connsiteY8" fmla="*/ 35987 h 3967621"/>
                  <a:gd name="connsiteX9" fmla="*/ 6816114 w 6878240"/>
                  <a:gd name="connsiteY9" fmla="*/ 1896501 h 3967621"/>
                  <a:gd name="connsiteX10" fmla="*/ 6816114 w 6878240"/>
                  <a:gd name="connsiteY10" fmla="*/ 2070127 h 396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621">
                    <a:moveTo>
                      <a:pt x="6816114" y="2070127"/>
                    </a:moveTo>
                    <a:lnTo>
                      <a:pt x="3589288" y="3931578"/>
                    </a:lnTo>
                    <a:cubicBezTo>
                      <a:pt x="3494820" y="3979636"/>
                      <a:pt x="3383070" y="3979636"/>
                      <a:pt x="3288601" y="3931578"/>
                    </a:cubicBezTo>
                    <a:lnTo>
                      <a:pt x="62477" y="2070361"/>
                    </a:lnTo>
                    <a:cubicBezTo>
                      <a:pt x="20826" y="2046961"/>
                      <a:pt x="0" y="2015372"/>
                      <a:pt x="0" y="1983548"/>
                    </a:cubicBezTo>
                    <a:cubicBezTo>
                      <a:pt x="1123" y="1958061"/>
                      <a:pt x="13140" y="1934284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501"/>
                    </a:lnTo>
                    <a:cubicBezTo>
                      <a:pt x="6898949" y="1944705"/>
                      <a:pt x="6898949" y="2022625"/>
                      <a:pt x="6816114" y="20701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3A26AEE-96E3-42A1-9E19-7437C8016D0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1FF1437-8616-45CE-8CB6-0ABC87CE23E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355AE12-60D4-4FED-B2BC-BBE83B4AAE29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440EAB0-3645-458C-ACF3-1C88DD8F1D0D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2BE3D55-85CE-4BBA-9423-B5BAEA71721F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E11705F-A59D-48CA-A34F-E54642888BB5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303830C-2E2F-4FDA-AF70-57857F100555}"/>
                  </a:ext>
                </a:extLst>
              </p:cNvPr>
              <p:cNvSpPr/>
              <p:nvPr/>
            </p:nvSpPr>
            <p:spPr>
              <a:xfrm>
                <a:off x="2731316" y="6001735"/>
                <a:ext cx="6878240" cy="3967717"/>
              </a:xfrm>
              <a:custGeom>
                <a:avLst/>
                <a:gdLst>
                  <a:gd name="connsiteX0" fmla="*/ 3439296 w 6878240"/>
                  <a:gd name="connsiteY0" fmla="*/ 37275 h 3967717"/>
                  <a:gd name="connsiteX1" fmla="*/ 3571270 w 6878240"/>
                  <a:gd name="connsiteY1" fmla="*/ 68396 h 3967717"/>
                  <a:gd name="connsiteX2" fmla="*/ 6797160 w 6878240"/>
                  <a:gd name="connsiteY2" fmla="*/ 1928911 h 3967717"/>
                  <a:gd name="connsiteX3" fmla="*/ 6840683 w 6878240"/>
                  <a:gd name="connsiteY3" fmla="*/ 1983900 h 3967717"/>
                  <a:gd name="connsiteX4" fmla="*/ 6797395 w 6878240"/>
                  <a:gd name="connsiteY4" fmla="*/ 2038187 h 3967717"/>
                  <a:gd name="connsiteX5" fmla="*/ 3570568 w 6878240"/>
                  <a:gd name="connsiteY5" fmla="*/ 3900106 h 3967717"/>
                  <a:gd name="connsiteX6" fmla="*/ 3307087 w 6878240"/>
                  <a:gd name="connsiteY6" fmla="*/ 3900106 h 3967717"/>
                  <a:gd name="connsiteX7" fmla="*/ 80963 w 6878240"/>
                  <a:gd name="connsiteY7" fmla="*/ 2038187 h 3967717"/>
                  <a:gd name="connsiteX8" fmla="*/ 37206 w 6878240"/>
                  <a:gd name="connsiteY8" fmla="*/ 1983900 h 3967717"/>
                  <a:gd name="connsiteX9" fmla="*/ 58266 w 6878240"/>
                  <a:gd name="connsiteY9" fmla="*/ 1945758 h 3967717"/>
                  <a:gd name="connsiteX10" fmla="*/ 81665 w 6878240"/>
                  <a:gd name="connsiteY10" fmla="*/ 1929379 h 3967717"/>
                  <a:gd name="connsiteX11" fmla="*/ 3308725 w 6878240"/>
                  <a:gd name="connsiteY11" fmla="*/ 68396 h 3967717"/>
                  <a:gd name="connsiteX12" fmla="*/ 3440232 w 6878240"/>
                  <a:gd name="connsiteY12" fmla="*/ 37275 h 3967717"/>
                  <a:gd name="connsiteX13" fmla="*/ 3440232 w 6878240"/>
                  <a:gd name="connsiteY13" fmla="*/ 69 h 3967717"/>
                  <a:gd name="connsiteX14" fmla="*/ 3290005 w 6878240"/>
                  <a:gd name="connsiteY14" fmla="*/ 36105 h 3967717"/>
                  <a:gd name="connsiteX15" fmla="*/ 62477 w 6878240"/>
                  <a:gd name="connsiteY15" fmla="*/ 1897087 h 3967717"/>
                  <a:gd name="connsiteX16" fmla="*/ 32994 w 6878240"/>
                  <a:gd name="connsiteY16" fmla="*/ 1918381 h 3967717"/>
                  <a:gd name="connsiteX17" fmla="*/ 0 w 6878240"/>
                  <a:gd name="connsiteY17" fmla="*/ 1983900 h 3967717"/>
                  <a:gd name="connsiteX18" fmla="*/ 62477 w 6878240"/>
                  <a:gd name="connsiteY18" fmla="*/ 2070479 h 3967717"/>
                  <a:gd name="connsiteX19" fmla="*/ 3288601 w 6878240"/>
                  <a:gd name="connsiteY19" fmla="*/ 3931929 h 3967717"/>
                  <a:gd name="connsiteX20" fmla="*/ 3589288 w 6878240"/>
                  <a:gd name="connsiteY20" fmla="*/ 3931929 h 3967717"/>
                  <a:gd name="connsiteX21" fmla="*/ 6816114 w 6878240"/>
                  <a:gd name="connsiteY21" fmla="*/ 2070245 h 3967717"/>
                  <a:gd name="connsiteX22" fmla="*/ 6816114 w 6878240"/>
                  <a:gd name="connsiteY22" fmla="*/ 1896853 h 3967717"/>
                  <a:gd name="connsiteX23" fmla="*/ 3589990 w 6878240"/>
                  <a:gd name="connsiteY23" fmla="*/ 36105 h 3967717"/>
                  <a:gd name="connsiteX24" fmla="*/ 3439530 w 6878240"/>
                  <a:gd name="connsiteY24" fmla="*/ 69 h 396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878240" h="3967717">
                    <a:moveTo>
                      <a:pt x="3439296" y="37275"/>
                    </a:moveTo>
                    <a:cubicBezTo>
                      <a:pt x="3485202" y="36408"/>
                      <a:pt x="3530588" y="47111"/>
                      <a:pt x="3571270" y="68396"/>
                    </a:cubicBezTo>
                    <a:lnTo>
                      <a:pt x="6797160" y="1928911"/>
                    </a:lnTo>
                    <a:cubicBezTo>
                      <a:pt x="6825006" y="1945056"/>
                      <a:pt x="6840683" y="1964946"/>
                      <a:pt x="6840683" y="1983900"/>
                    </a:cubicBezTo>
                    <a:cubicBezTo>
                      <a:pt x="6840683" y="2002854"/>
                      <a:pt x="6824772" y="2022276"/>
                      <a:pt x="6797395" y="2038187"/>
                    </a:cubicBezTo>
                    <a:lnTo>
                      <a:pt x="3570568" y="3900106"/>
                    </a:lnTo>
                    <a:cubicBezTo>
                      <a:pt x="3487566" y="3941276"/>
                      <a:pt x="3390089" y="3941276"/>
                      <a:pt x="3307087" y="3900106"/>
                    </a:cubicBezTo>
                    <a:lnTo>
                      <a:pt x="80963" y="2038187"/>
                    </a:lnTo>
                    <a:cubicBezTo>
                      <a:pt x="53118" y="2022510"/>
                      <a:pt x="37206" y="2002620"/>
                      <a:pt x="37206" y="1983900"/>
                    </a:cubicBezTo>
                    <a:cubicBezTo>
                      <a:pt x="38564" y="1968795"/>
                      <a:pt x="46206" y="1954955"/>
                      <a:pt x="58266" y="1945758"/>
                    </a:cubicBezTo>
                    <a:cubicBezTo>
                      <a:pt x="65352" y="1939344"/>
                      <a:pt x="73213" y="1933842"/>
                      <a:pt x="81665" y="1929379"/>
                    </a:cubicBezTo>
                    <a:lnTo>
                      <a:pt x="3308725" y="68396"/>
                    </a:lnTo>
                    <a:cubicBezTo>
                      <a:pt x="3349181" y="46956"/>
                      <a:pt x="3394457" y="36242"/>
                      <a:pt x="3440232" y="37275"/>
                    </a:cubicBezTo>
                    <a:moveTo>
                      <a:pt x="3440232" y="69"/>
                    </a:moveTo>
                    <a:cubicBezTo>
                      <a:pt x="3387890" y="-1047"/>
                      <a:pt x="3336145" y="11366"/>
                      <a:pt x="3290005" y="36105"/>
                    </a:cubicBezTo>
                    <a:lnTo>
                      <a:pt x="62477" y="1897087"/>
                    </a:lnTo>
                    <a:cubicBezTo>
                      <a:pt x="51768" y="1902876"/>
                      <a:pt x="41857" y="1910034"/>
                      <a:pt x="32994" y="1918381"/>
                    </a:cubicBezTo>
                    <a:cubicBezTo>
                      <a:pt x="13080" y="1934455"/>
                      <a:pt x="1057" y="1958330"/>
                      <a:pt x="0" y="1983900"/>
                    </a:cubicBezTo>
                    <a:cubicBezTo>
                      <a:pt x="0" y="2015724"/>
                      <a:pt x="20826" y="2046845"/>
                      <a:pt x="62477" y="2070479"/>
                    </a:cubicBezTo>
                    <a:lnTo>
                      <a:pt x="3288601" y="3931929"/>
                    </a:lnTo>
                    <a:cubicBezTo>
                      <a:pt x="3383151" y="3979648"/>
                      <a:pt x="3494739" y="3979648"/>
                      <a:pt x="3589288" y="3931929"/>
                    </a:cubicBezTo>
                    <a:lnTo>
                      <a:pt x="6816114" y="2070245"/>
                    </a:lnTo>
                    <a:cubicBezTo>
                      <a:pt x="6898949" y="2023445"/>
                      <a:pt x="6898949" y="1944823"/>
                      <a:pt x="6816114" y="1896853"/>
                    </a:cubicBezTo>
                    <a:lnTo>
                      <a:pt x="3589990" y="36105"/>
                    </a:lnTo>
                    <a:cubicBezTo>
                      <a:pt x="3543736" y="11445"/>
                      <a:pt x="3491937" y="-961"/>
                      <a:pt x="343953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2F8FE7-9FB5-445C-9C0B-E8E512BBA907}"/>
                  </a:ext>
                </a:extLst>
              </p:cNvPr>
              <p:cNvSpPr/>
              <p:nvPr/>
            </p:nvSpPr>
            <p:spPr>
              <a:xfrm>
                <a:off x="3408329" y="6391241"/>
                <a:ext cx="5526202" cy="3187852"/>
              </a:xfrm>
              <a:custGeom>
                <a:avLst/>
                <a:gdLst>
                  <a:gd name="connsiteX0" fmla="*/ 2662365 w 5526202"/>
                  <a:gd name="connsiteY0" fmla="*/ 24037 h 3187852"/>
                  <a:gd name="connsiteX1" fmla="*/ 41593 w 5526202"/>
                  <a:gd name="connsiteY1" fmla="*/ 1536129 h 3187852"/>
                  <a:gd name="connsiteX2" fmla="*/ 41593 w 5526202"/>
                  <a:gd name="connsiteY2" fmla="*/ 1651958 h 3187852"/>
                  <a:gd name="connsiteX3" fmla="*/ 2662365 w 5526202"/>
                  <a:gd name="connsiteY3" fmla="*/ 3163816 h 3187852"/>
                  <a:gd name="connsiteX4" fmla="*/ 2862667 w 5526202"/>
                  <a:gd name="connsiteY4" fmla="*/ 3163816 h 3187852"/>
                  <a:gd name="connsiteX5" fmla="*/ 5484610 w 5526202"/>
                  <a:gd name="connsiteY5" fmla="*/ 1651724 h 3187852"/>
                  <a:gd name="connsiteX6" fmla="*/ 5484610 w 5526202"/>
                  <a:gd name="connsiteY6" fmla="*/ 1535895 h 3187852"/>
                  <a:gd name="connsiteX7" fmla="*/ 2862667 w 5526202"/>
                  <a:gd name="connsiteY7" fmla="*/ 24037 h 3187852"/>
                  <a:gd name="connsiteX8" fmla="*/ 2662365 w 5526202"/>
                  <a:gd name="connsiteY8" fmla="*/ 24037 h 3187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6202" h="3187852">
                    <a:moveTo>
                      <a:pt x="2662365" y="24037"/>
                    </a:moveTo>
                    <a:lnTo>
                      <a:pt x="41593" y="1536129"/>
                    </a:lnTo>
                    <a:cubicBezTo>
                      <a:pt x="-13864" y="1568187"/>
                      <a:pt x="-13864" y="1619900"/>
                      <a:pt x="41593" y="1651958"/>
                    </a:cubicBezTo>
                    <a:lnTo>
                      <a:pt x="2662365" y="3163816"/>
                    </a:lnTo>
                    <a:cubicBezTo>
                      <a:pt x="2725286" y="3195865"/>
                      <a:pt x="2799746" y="3195865"/>
                      <a:pt x="2862667" y="3163816"/>
                    </a:cubicBezTo>
                    <a:lnTo>
                      <a:pt x="5484610" y="1651724"/>
                    </a:lnTo>
                    <a:cubicBezTo>
                      <a:pt x="5540067" y="1619666"/>
                      <a:pt x="5540067" y="1567953"/>
                      <a:pt x="5484610" y="1535895"/>
                    </a:cubicBezTo>
                    <a:lnTo>
                      <a:pt x="2862667" y="24037"/>
                    </a:lnTo>
                    <a:cubicBezTo>
                      <a:pt x="2799746" y="-8012"/>
                      <a:pt x="2725286" y="-8012"/>
                      <a:pt x="2662365" y="240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B23C05D-DFBA-4672-9B1D-A21A04E69F07}"/>
                  </a:ext>
                </a:extLst>
              </p:cNvPr>
              <p:cNvSpPr/>
              <p:nvPr/>
            </p:nvSpPr>
            <p:spPr>
              <a:xfrm>
                <a:off x="6170845" y="6391820"/>
                <a:ext cx="2762984" cy="1661440"/>
              </a:xfrm>
              <a:custGeom>
                <a:avLst/>
                <a:gdLst>
                  <a:gd name="connsiteX0" fmla="*/ 2721391 w 2762984"/>
                  <a:gd name="connsiteY0" fmla="*/ 1535784 h 1661440"/>
                  <a:gd name="connsiteX1" fmla="*/ 100151 w 2762984"/>
                  <a:gd name="connsiteY1" fmla="*/ 23458 h 1661440"/>
                  <a:gd name="connsiteX2" fmla="*/ 0 w 2762984"/>
                  <a:gd name="connsiteY2" fmla="*/ 58 h 1661440"/>
                  <a:gd name="connsiteX3" fmla="*/ 0 w 2762984"/>
                  <a:gd name="connsiteY3" fmla="*/ 101847 h 1661440"/>
                  <a:gd name="connsiteX4" fmla="*/ 2704076 w 2762984"/>
                  <a:gd name="connsiteY4" fmla="*/ 1661440 h 1661440"/>
                  <a:gd name="connsiteX5" fmla="*/ 2721391 w 2762984"/>
                  <a:gd name="connsiteY5" fmla="*/ 1651379 h 1661440"/>
                  <a:gd name="connsiteX6" fmla="*/ 2721391 w 2762984"/>
                  <a:gd name="connsiteY6" fmla="*/ 1535784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984" h="1661440">
                    <a:moveTo>
                      <a:pt x="2721391" y="1535784"/>
                    </a:moveTo>
                    <a:lnTo>
                      <a:pt x="100151" y="23458"/>
                    </a:lnTo>
                    <a:cubicBezTo>
                      <a:pt x="69295" y="7283"/>
                      <a:pt x="34829" y="-770"/>
                      <a:pt x="0" y="58"/>
                    </a:cubicBezTo>
                    <a:lnTo>
                      <a:pt x="0" y="101847"/>
                    </a:lnTo>
                    <a:lnTo>
                      <a:pt x="2704076" y="1661440"/>
                    </a:lnTo>
                    <a:lnTo>
                      <a:pt x="2721391" y="1651379"/>
                    </a:lnTo>
                    <a:cubicBezTo>
                      <a:pt x="2776849" y="1619555"/>
                      <a:pt x="2776849" y="1567841"/>
                      <a:pt x="2721391" y="1535784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19EC414-282A-4201-959E-051772529A1D}"/>
                  </a:ext>
                </a:extLst>
              </p:cNvPr>
              <p:cNvSpPr/>
              <p:nvPr/>
            </p:nvSpPr>
            <p:spPr>
              <a:xfrm>
                <a:off x="3408095" y="6391820"/>
                <a:ext cx="2762516" cy="1661440"/>
              </a:xfrm>
              <a:custGeom>
                <a:avLst/>
                <a:gdLst>
                  <a:gd name="connsiteX0" fmla="*/ 2762516 w 2762516"/>
                  <a:gd name="connsiteY0" fmla="*/ 58 h 1661440"/>
                  <a:gd name="connsiteX1" fmla="*/ 2662365 w 2762516"/>
                  <a:gd name="connsiteY1" fmla="*/ 23458 h 1661440"/>
                  <a:gd name="connsiteX2" fmla="*/ 41593 w 2762516"/>
                  <a:gd name="connsiteY2" fmla="*/ 1535550 h 1661440"/>
                  <a:gd name="connsiteX3" fmla="*/ 41593 w 2762516"/>
                  <a:gd name="connsiteY3" fmla="*/ 1651379 h 1661440"/>
                  <a:gd name="connsiteX4" fmla="*/ 58909 w 2762516"/>
                  <a:gd name="connsiteY4" fmla="*/ 1661440 h 1661440"/>
                  <a:gd name="connsiteX5" fmla="*/ 2762516 w 2762516"/>
                  <a:gd name="connsiteY5" fmla="*/ 101847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516" h="1661440">
                    <a:moveTo>
                      <a:pt x="2762516" y="58"/>
                    </a:moveTo>
                    <a:cubicBezTo>
                      <a:pt x="2727688" y="-770"/>
                      <a:pt x="2693221" y="7283"/>
                      <a:pt x="2662365" y="23458"/>
                    </a:cubicBezTo>
                    <a:lnTo>
                      <a:pt x="41593" y="1535550"/>
                    </a:lnTo>
                    <a:cubicBezTo>
                      <a:pt x="-13864" y="1567608"/>
                      <a:pt x="-13864" y="1619321"/>
                      <a:pt x="41593" y="1651379"/>
                    </a:cubicBezTo>
                    <a:lnTo>
                      <a:pt x="58909" y="1661440"/>
                    </a:lnTo>
                    <a:lnTo>
                      <a:pt x="2762516" y="101847"/>
                    </a:lnTo>
                    <a:close/>
                  </a:path>
                </a:pathLst>
              </a:custGeom>
              <a:solidFill>
                <a:srgbClr val="263238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82" name="Graphic 4">
              <a:extLst>
                <a:ext uri="{FF2B5EF4-FFF2-40B4-BE49-F238E27FC236}">
                  <a16:creationId xmlns:a16="http://schemas.microsoft.com/office/drawing/2014/main" id="{5ECE62F7-EBC1-4D08-A4FD-EC2AFF344125}"/>
                </a:ext>
              </a:extLst>
            </p:cNvPr>
            <p:cNvGrpSpPr/>
            <p:nvPr/>
          </p:nvGrpSpPr>
          <p:grpSpPr>
            <a:xfrm>
              <a:off x="3404059" y="3453805"/>
              <a:ext cx="5527723" cy="6126054"/>
              <a:chOff x="3404059" y="3453805"/>
              <a:chExt cx="5527723" cy="6126054"/>
            </a:xfrm>
          </p:grpSpPr>
          <p:grpSp>
            <p:nvGrpSpPr>
              <p:cNvPr id="83" name="Graphic 4">
                <a:extLst>
                  <a:ext uri="{FF2B5EF4-FFF2-40B4-BE49-F238E27FC236}">
                    <a16:creationId xmlns:a16="http://schemas.microsoft.com/office/drawing/2014/main" id="{DB7C54B6-B065-493B-907A-01EB7D75670E}"/>
                  </a:ext>
                </a:extLst>
              </p:cNvPr>
              <p:cNvGrpSpPr/>
              <p:nvPr/>
            </p:nvGrpSpPr>
            <p:grpSpPr>
              <a:xfrm>
                <a:off x="6167050" y="3453805"/>
                <a:ext cx="2764732" cy="6126054"/>
                <a:chOff x="6167050" y="3453805"/>
                <a:chExt cx="2764732" cy="6126054"/>
              </a:xfrm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9F68AF6D-887B-4F18-93CC-6A5F9F98B0A5}"/>
                    </a:ext>
                  </a:extLst>
                </p:cNvPr>
                <p:cNvSpPr/>
                <p:nvPr/>
              </p:nvSpPr>
              <p:spPr>
                <a:xfrm>
                  <a:off x="6167050" y="7683544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3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5288837-04B4-4C35-B6BE-F8A91EDED023}"/>
                    </a:ext>
                  </a:extLst>
                </p:cNvPr>
                <p:cNvSpPr/>
                <p:nvPr/>
              </p:nvSpPr>
              <p:spPr>
                <a:xfrm>
                  <a:off x="6167569" y="7358288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344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51" y="1895913"/>
                        <a:pt x="86732" y="1883163"/>
                        <a:pt x="123551" y="1859344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1DD2B4D-4D71-4D4A-93A6-3E44D69DB13C}"/>
                    </a:ext>
                  </a:extLst>
                </p:cNvPr>
                <p:cNvSpPr/>
                <p:nvPr/>
              </p:nvSpPr>
              <p:spPr>
                <a:xfrm>
                  <a:off x="6167050" y="7032797"/>
                  <a:ext cx="2764732" cy="1895613"/>
                </a:xfrm>
                <a:custGeom>
                  <a:avLst/>
                  <a:gdLst>
                    <a:gd name="connsiteX0" fmla="*/ 184676 w 2764732"/>
                    <a:gd name="connsiteY0" fmla="*/ 1488458 h 1895613"/>
                    <a:gd name="connsiteX1" fmla="*/ 520 w 2764732"/>
                    <a:gd name="connsiteY1" fmla="*/ 1531748 h 1895613"/>
                    <a:gd name="connsiteX2" fmla="*/ 520 w 2764732"/>
                    <a:gd name="connsiteY2" fmla="*/ 1531748 h 1895613"/>
                    <a:gd name="connsiteX3" fmla="*/ 520 w 2764732"/>
                    <a:gd name="connsiteY3" fmla="*/ 1531748 h 1895613"/>
                    <a:gd name="connsiteX4" fmla="*/ 520 w 2764732"/>
                    <a:gd name="connsiteY4" fmla="*/ 1895614 h 1895613"/>
                    <a:gd name="connsiteX5" fmla="*/ 124071 w 2764732"/>
                    <a:gd name="connsiteY5" fmla="*/ 1858876 h 1895613"/>
                    <a:gd name="connsiteX6" fmla="*/ 2694534 w 2764732"/>
                    <a:gd name="connsiteY6" fmla="*/ 376034 h 1895613"/>
                    <a:gd name="connsiteX7" fmla="*/ 2764733 w 2764732"/>
                    <a:gd name="connsiteY7" fmla="*/ 294135 h 1895613"/>
                    <a:gd name="connsiteX8" fmla="*/ 2764733 w 2764732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613">
                      <a:moveTo>
                        <a:pt x="184676" y="1488458"/>
                      </a:moveTo>
                      <a:cubicBezTo>
                        <a:pt x="129005" y="1520989"/>
                        <a:pt x="64854" y="1536069"/>
                        <a:pt x="520" y="1531748"/>
                      </a:cubicBezTo>
                      <a:cubicBezTo>
                        <a:pt x="-650" y="1531748"/>
                        <a:pt x="520" y="1531748"/>
                        <a:pt x="520" y="1531748"/>
                      </a:cubicBezTo>
                      <a:cubicBezTo>
                        <a:pt x="520" y="1531748"/>
                        <a:pt x="520" y="1531748"/>
                        <a:pt x="520" y="1531748"/>
                      </a:cubicBezTo>
                      <a:lnTo>
                        <a:pt x="520" y="1895614"/>
                      </a:lnTo>
                      <a:cubicBezTo>
                        <a:pt x="44371" y="1895445"/>
                        <a:pt x="87252" y="1882695"/>
                        <a:pt x="124071" y="1858876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42C51E3-4C29-4C10-AF01-EAF6F7FAA9D2}"/>
                    </a:ext>
                  </a:extLst>
                </p:cNvPr>
                <p:cNvSpPr/>
                <p:nvPr/>
              </p:nvSpPr>
              <p:spPr>
                <a:xfrm>
                  <a:off x="6167569" y="6707541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2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FF583B3-3839-46B9-9D1F-4B408DABC45B}"/>
                    </a:ext>
                  </a:extLst>
                </p:cNvPr>
                <p:cNvSpPr/>
                <p:nvPr/>
              </p:nvSpPr>
              <p:spPr>
                <a:xfrm>
                  <a:off x="6167050" y="6382050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9F20805-F812-4AE3-AFF9-D72AD85E1576}"/>
                    </a:ext>
                  </a:extLst>
                </p:cNvPr>
                <p:cNvSpPr/>
                <p:nvPr/>
              </p:nvSpPr>
              <p:spPr>
                <a:xfrm>
                  <a:off x="6167569" y="6056794"/>
                  <a:ext cx="2764212" cy="1896082"/>
                </a:xfrm>
                <a:custGeom>
                  <a:avLst/>
                  <a:gdLst>
                    <a:gd name="connsiteX0" fmla="*/ 184156 w 2764212"/>
                    <a:gd name="connsiteY0" fmla="*/ 1489161 h 1896082"/>
                    <a:gd name="connsiteX1" fmla="*/ 0 w 2764212"/>
                    <a:gd name="connsiteY1" fmla="*/ 1532216 h 1896082"/>
                    <a:gd name="connsiteX2" fmla="*/ 0 w 2764212"/>
                    <a:gd name="connsiteY2" fmla="*/ 1532216 h 1896082"/>
                    <a:gd name="connsiteX3" fmla="*/ 0 w 2764212"/>
                    <a:gd name="connsiteY3" fmla="*/ 1896082 h 1896082"/>
                    <a:gd name="connsiteX4" fmla="*/ 123551 w 2764212"/>
                    <a:gd name="connsiteY4" fmla="*/ 1859579 h 1896082"/>
                    <a:gd name="connsiteX5" fmla="*/ 2694014 w 2764212"/>
                    <a:gd name="connsiteY5" fmla="*/ 375800 h 1896082"/>
                    <a:gd name="connsiteX6" fmla="*/ 2764213 w 2764212"/>
                    <a:gd name="connsiteY6" fmla="*/ 294135 h 1896082"/>
                    <a:gd name="connsiteX7" fmla="*/ 2764213 w 2764212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2">
                      <a:moveTo>
                        <a:pt x="184156" y="1489161"/>
                      </a:moveTo>
                      <a:cubicBezTo>
                        <a:pt x="128503" y="1521718"/>
                        <a:pt x="64319" y="1536725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3"/>
                        <a:pt x="86669" y="1883231"/>
                        <a:pt x="123551" y="1859579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CF19E00-165A-4E25-B038-8E9309637429}"/>
                    </a:ext>
                  </a:extLst>
                </p:cNvPr>
                <p:cNvSpPr/>
                <p:nvPr/>
              </p:nvSpPr>
              <p:spPr>
                <a:xfrm>
                  <a:off x="6167050" y="5731303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369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48" y="1521800"/>
                        <a:pt x="64863" y="1536888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369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8364646-788F-4451-9BB7-644F7C5FE1E0}"/>
                    </a:ext>
                  </a:extLst>
                </p:cNvPr>
                <p:cNvSpPr/>
                <p:nvPr/>
              </p:nvSpPr>
              <p:spPr>
                <a:xfrm>
                  <a:off x="6167569" y="5406046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9160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9160"/>
                      </a:moveTo>
                      <a:cubicBezTo>
                        <a:pt x="128503" y="1521718"/>
                        <a:pt x="64319" y="1536724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7D538AF-4373-45FA-8142-2156D943BF9C}"/>
                    </a:ext>
                  </a:extLst>
                </p:cNvPr>
                <p:cNvSpPr/>
                <p:nvPr/>
              </p:nvSpPr>
              <p:spPr>
                <a:xfrm>
                  <a:off x="6167050" y="5081492"/>
                  <a:ext cx="2764732" cy="1895379"/>
                </a:xfrm>
                <a:custGeom>
                  <a:avLst/>
                  <a:gdLst>
                    <a:gd name="connsiteX0" fmla="*/ 184676 w 2764732"/>
                    <a:gd name="connsiteY0" fmla="*/ 1488224 h 1895379"/>
                    <a:gd name="connsiteX1" fmla="*/ 520 w 2764732"/>
                    <a:gd name="connsiteY1" fmla="*/ 1531514 h 1895379"/>
                    <a:gd name="connsiteX2" fmla="*/ 520 w 2764732"/>
                    <a:gd name="connsiteY2" fmla="*/ 1531514 h 1895379"/>
                    <a:gd name="connsiteX3" fmla="*/ 520 w 2764732"/>
                    <a:gd name="connsiteY3" fmla="*/ 1531514 h 1895379"/>
                    <a:gd name="connsiteX4" fmla="*/ 520 w 2764732"/>
                    <a:gd name="connsiteY4" fmla="*/ 1895380 h 1895379"/>
                    <a:gd name="connsiteX5" fmla="*/ 124071 w 2764732"/>
                    <a:gd name="connsiteY5" fmla="*/ 1858642 h 1895379"/>
                    <a:gd name="connsiteX6" fmla="*/ 2694534 w 2764732"/>
                    <a:gd name="connsiteY6" fmla="*/ 374396 h 1895379"/>
                    <a:gd name="connsiteX7" fmla="*/ 2764733 w 2764732"/>
                    <a:gd name="connsiteY7" fmla="*/ 292731 h 1895379"/>
                    <a:gd name="connsiteX8" fmla="*/ 2764733 w 2764732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379">
                      <a:moveTo>
                        <a:pt x="184676" y="1488224"/>
                      </a:moveTo>
                      <a:cubicBezTo>
                        <a:pt x="129086" y="1520960"/>
                        <a:pt x="64872" y="1536055"/>
                        <a:pt x="520" y="1531514"/>
                      </a:cubicBezTo>
                      <a:cubicBezTo>
                        <a:pt x="-650" y="1531514"/>
                        <a:pt x="520" y="1531514"/>
                        <a:pt x="520" y="1531514"/>
                      </a:cubicBezTo>
                      <a:cubicBezTo>
                        <a:pt x="520" y="1531514"/>
                        <a:pt x="520" y="1531514"/>
                        <a:pt x="520" y="1531514"/>
                      </a:cubicBezTo>
                      <a:lnTo>
                        <a:pt x="520" y="1895380"/>
                      </a:lnTo>
                      <a:cubicBezTo>
                        <a:pt x="44371" y="1895211"/>
                        <a:pt x="87252" y="1882461"/>
                        <a:pt x="124071" y="1858642"/>
                      </a:cubicBezTo>
                      <a:lnTo>
                        <a:pt x="2694534" y="374396"/>
                      </a:lnTo>
                      <a:cubicBezTo>
                        <a:pt x="2742503" y="347954"/>
                        <a:pt x="2764733" y="324789"/>
                        <a:pt x="2764733" y="292731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0EC40E4-AA36-4B88-AEBA-8D91D4B1D3B6}"/>
                    </a:ext>
                  </a:extLst>
                </p:cNvPr>
                <p:cNvSpPr/>
                <p:nvPr/>
              </p:nvSpPr>
              <p:spPr>
                <a:xfrm>
                  <a:off x="6167050" y="4755299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9160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578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9160"/>
                      </a:moveTo>
                      <a:cubicBezTo>
                        <a:pt x="129022" y="1521718"/>
                        <a:pt x="64839" y="1536724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lnTo>
                        <a:pt x="520" y="1532216"/>
                      </a:lnTo>
                      <a:lnTo>
                        <a:pt x="520" y="1896082"/>
                      </a:lnTo>
                      <a:cubicBezTo>
                        <a:pt x="44334" y="1895892"/>
                        <a:pt x="87189" y="1883231"/>
                        <a:pt x="124071" y="1859578"/>
                      </a:cubicBezTo>
                      <a:lnTo>
                        <a:pt x="2694534" y="375800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EF13745-C96D-4DFA-9C3D-E90F9CF6B0DD}"/>
                    </a:ext>
                  </a:extLst>
                </p:cNvPr>
                <p:cNvSpPr/>
                <p:nvPr/>
              </p:nvSpPr>
              <p:spPr>
                <a:xfrm>
                  <a:off x="6167050" y="4430043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8926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344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8926"/>
                      </a:moveTo>
                      <a:cubicBezTo>
                        <a:pt x="129086" y="1521662"/>
                        <a:pt x="64872" y="1536757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cubicBezTo>
                        <a:pt x="520" y="1532216"/>
                        <a:pt x="520" y="1532216"/>
                        <a:pt x="520" y="1532216"/>
                      </a:cubicBezTo>
                      <a:lnTo>
                        <a:pt x="520" y="1896082"/>
                      </a:lnTo>
                      <a:cubicBezTo>
                        <a:pt x="44371" y="1895913"/>
                        <a:pt x="87252" y="1883163"/>
                        <a:pt x="124071" y="1859344"/>
                      </a:cubicBezTo>
                      <a:lnTo>
                        <a:pt x="2694534" y="375800"/>
                      </a:lnTo>
                      <a:cubicBezTo>
                        <a:pt x="2742503" y="349358"/>
                        <a:pt x="2764733" y="326192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6BA57E7-8704-43DF-89F3-0767E6FBCACF}"/>
                    </a:ext>
                  </a:extLst>
                </p:cNvPr>
                <p:cNvSpPr/>
                <p:nvPr/>
              </p:nvSpPr>
              <p:spPr>
                <a:xfrm>
                  <a:off x="6167050" y="4104552"/>
                  <a:ext cx="2764732" cy="1896549"/>
                </a:xfrm>
                <a:custGeom>
                  <a:avLst/>
                  <a:gdLst>
                    <a:gd name="connsiteX0" fmla="*/ 184676 w 2764732"/>
                    <a:gd name="connsiteY0" fmla="*/ 1489160 h 1896549"/>
                    <a:gd name="connsiteX1" fmla="*/ 520 w 2764732"/>
                    <a:gd name="connsiteY1" fmla="*/ 1532450 h 1896549"/>
                    <a:gd name="connsiteX2" fmla="*/ 520 w 2764732"/>
                    <a:gd name="connsiteY2" fmla="*/ 1532450 h 1896549"/>
                    <a:gd name="connsiteX3" fmla="*/ 520 w 2764732"/>
                    <a:gd name="connsiteY3" fmla="*/ 1532450 h 1896549"/>
                    <a:gd name="connsiteX4" fmla="*/ 520 w 2764732"/>
                    <a:gd name="connsiteY4" fmla="*/ 1896550 h 1896549"/>
                    <a:gd name="connsiteX5" fmla="*/ 124071 w 2764732"/>
                    <a:gd name="connsiteY5" fmla="*/ 1859812 h 1896549"/>
                    <a:gd name="connsiteX6" fmla="*/ 2694534 w 2764732"/>
                    <a:gd name="connsiteY6" fmla="*/ 376034 h 1896549"/>
                    <a:gd name="connsiteX7" fmla="*/ 2764733 w 2764732"/>
                    <a:gd name="connsiteY7" fmla="*/ 294135 h 1896549"/>
                    <a:gd name="connsiteX8" fmla="*/ 2764733 w 2764732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549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lnTo>
                        <a:pt x="520" y="1532450"/>
                      </a:lnTo>
                      <a:lnTo>
                        <a:pt x="520" y="1896550"/>
                      </a:lnTo>
                      <a:cubicBezTo>
                        <a:pt x="44355" y="1896278"/>
                        <a:pt x="87208" y="1883535"/>
                        <a:pt x="124071" y="1859812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ECCB817-1C0C-40AE-BACE-BBC758DDB12C}"/>
                    </a:ext>
                  </a:extLst>
                </p:cNvPr>
                <p:cNvSpPr/>
                <p:nvPr/>
              </p:nvSpPr>
              <p:spPr>
                <a:xfrm>
                  <a:off x="6167569" y="3779296"/>
                  <a:ext cx="2764212" cy="1896549"/>
                </a:xfrm>
                <a:custGeom>
                  <a:avLst/>
                  <a:gdLst>
                    <a:gd name="connsiteX0" fmla="*/ 184156 w 2764212"/>
                    <a:gd name="connsiteY0" fmla="*/ 1489394 h 1896549"/>
                    <a:gd name="connsiteX1" fmla="*/ 0 w 2764212"/>
                    <a:gd name="connsiteY1" fmla="*/ 1532684 h 1896549"/>
                    <a:gd name="connsiteX2" fmla="*/ 0 w 2764212"/>
                    <a:gd name="connsiteY2" fmla="*/ 1532684 h 1896549"/>
                    <a:gd name="connsiteX3" fmla="*/ 0 w 2764212"/>
                    <a:gd name="connsiteY3" fmla="*/ 1896550 h 1896549"/>
                    <a:gd name="connsiteX4" fmla="*/ 123551 w 2764212"/>
                    <a:gd name="connsiteY4" fmla="*/ 1859812 h 1896549"/>
                    <a:gd name="connsiteX5" fmla="*/ 2694014 w 2764212"/>
                    <a:gd name="connsiteY5" fmla="*/ 375800 h 1896549"/>
                    <a:gd name="connsiteX6" fmla="*/ 2764213 w 2764212"/>
                    <a:gd name="connsiteY6" fmla="*/ 294135 h 1896549"/>
                    <a:gd name="connsiteX7" fmla="*/ 2764213 w 2764212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549">
                      <a:moveTo>
                        <a:pt x="184156" y="1489394"/>
                      </a:moveTo>
                      <a:cubicBezTo>
                        <a:pt x="128567" y="1522130"/>
                        <a:pt x="64352" y="1537225"/>
                        <a:pt x="0" y="1532684"/>
                      </a:cubicBezTo>
                      <a:lnTo>
                        <a:pt x="0" y="1532684"/>
                      </a:lnTo>
                      <a:lnTo>
                        <a:pt x="0" y="1896550"/>
                      </a:lnTo>
                      <a:cubicBezTo>
                        <a:pt x="43851" y="1896381"/>
                        <a:pt x="86732" y="1883631"/>
                        <a:pt x="123551" y="1859812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0A9D2C4-F3C6-4165-966C-306AD1D02459}"/>
                    </a:ext>
                  </a:extLst>
                </p:cNvPr>
                <p:cNvSpPr/>
                <p:nvPr/>
              </p:nvSpPr>
              <p:spPr>
                <a:xfrm>
                  <a:off x="6167050" y="3453805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98" name="Graphic 4">
                <a:extLst>
                  <a:ext uri="{FF2B5EF4-FFF2-40B4-BE49-F238E27FC236}">
                    <a16:creationId xmlns:a16="http://schemas.microsoft.com/office/drawing/2014/main" id="{6D7B8D74-3D02-4A35-BD8A-6984E5D631E4}"/>
                  </a:ext>
                </a:extLst>
              </p:cNvPr>
              <p:cNvGrpSpPr/>
              <p:nvPr/>
            </p:nvGrpSpPr>
            <p:grpSpPr>
              <a:xfrm>
                <a:off x="3404059" y="3453805"/>
                <a:ext cx="2764264" cy="6126054"/>
                <a:chOff x="3404059" y="3453805"/>
                <a:chExt cx="2764264" cy="6126054"/>
              </a:xfrm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8D608689-9155-4511-B0F0-EFFCA7B67B22}"/>
                    </a:ext>
                  </a:extLst>
                </p:cNvPr>
                <p:cNvSpPr/>
                <p:nvPr/>
              </p:nvSpPr>
              <p:spPr>
                <a:xfrm>
                  <a:off x="3404293" y="7683544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90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3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5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AAFF500-068A-4AB8-AB64-564DE68C1E07}"/>
                    </a:ext>
                  </a:extLst>
                </p:cNvPr>
                <p:cNvSpPr/>
                <p:nvPr/>
              </p:nvSpPr>
              <p:spPr>
                <a:xfrm>
                  <a:off x="3404293" y="7358288"/>
                  <a:ext cx="2763510" cy="1896081"/>
                </a:xfrm>
                <a:custGeom>
                  <a:avLst/>
                  <a:gdLst>
                    <a:gd name="connsiteX0" fmla="*/ 2579121 w 2763510"/>
                    <a:gd name="connsiteY0" fmla="*/ 1488926 h 1896081"/>
                    <a:gd name="connsiteX1" fmla="*/ 2763511 w 2763510"/>
                    <a:gd name="connsiteY1" fmla="*/ 1532216 h 1896081"/>
                    <a:gd name="connsiteX2" fmla="*/ 2763511 w 2763510"/>
                    <a:gd name="connsiteY2" fmla="*/ 1532216 h 1896081"/>
                    <a:gd name="connsiteX3" fmla="*/ 2763511 w 2763510"/>
                    <a:gd name="connsiteY3" fmla="*/ 1896082 h 1896081"/>
                    <a:gd name="connsiteX4" fmla="*/ 2639960 w 2763510"/>
                    <a:gd name="connsiteY4" fmla="*/ 1859344 h 1896081"/>
                    <a:gd name="connsiteX5" fmla="*/ 70199 w 2763510"/>
                    <a:gd name="connsiteY5" fmla="*/ 375800 h 1896081"/>
                    <a:gd name="connsiteX6" fmla="*/ 0 w 2763510"/>
                    <a:gd name="connsiteY6" fmla="*/ 294135 h 1896081"/>
                    <a:gd name="connsiteX7" fmla="*/ 0 w 2763510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51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lnTo>
                        <a:pt x="2763511" y="1532216"/>
                      </a:lnTo>
                      <a:lnTo>
                        <a:pt x="2763511" y="1896082"/>
                      </a:lnTo>
                      <a:cubicBezTo>
                        <a:pt x="2719654" y="1895952"/>
                        <a:pt x="2676762" y="1883198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941F41B-0EC7-4A8D-94D9-754C31E5351F}"/>
                    </a:ext>
                  </a:extLst>
                </p:cNvPr>
                <p:cNvSpPr/>
                <p:nvPr/>
              </p:nvSpPr>
              <p:spPr>
                <a:xfrm>
                  <a:off x="3404293" y="7032797"/>
                  <a:ext cx="2764030" cy="1895613"/>
                </a:xfrm>
                <a:custGeom>
                  <a:avLst/>
                  <a:gdLst>
                    <a:gd name="connsiteX0" fmla="*/ 2579121 w 2764030"/>
                    <a:gd name="connsiteY0" fmla="*/ 1488458 h 1895613"/>
                    <a:gd name="connsiteX1" fmla="*/ 2763511 w 2764030"/>
                    <a:gd name="connsiteY1" fmla="*/ 1531748 h 1895613"/>
                    <a:gd name="connsiteX2" fmla="*/ 2763511 w 2764030"/>
                    <a:gd name="connsiteY2" fmla="*/ 1531748 h 1895613"/>
                    <a:gd name="connsiteX3" fmla="*/ 2763511 w 2764030"/>
                    <a:gd name="connsiteY3" fmla="*/ 1531748 h 1895613"/>
                    <a:gd name="connsiteX4" fmla="*/ 2763511 w 2764030"/>
                    <a:gd name="connsiteY4" fmla="*/ 1895614 h 1895613"/>
                    <a:gd name="connsiteX5" fmla="*/ 2639960 w 2764030"/>
                    <a:gd name="connsiteY5" fmla="*/ 1858876 h 1895613"/>
                    <a:gd name="connsiteX6" fmla="*/ 70199 w 2764030"/>
                    <a:gd name="connsiteY6" fmla="*/ 375332 h 1895613"/>
                    <a:gd name="connsiteX7" fmla="*/ 0 w 2764030"/>
                    <a:gd name="connsiteY7" fmla="*/ 293433 h 1895613"/>
                    <a:gd name="connsiteX8" fmla="*/ 0 w 2764030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5613">
                      <a:moveTo>
                        <a:pt x="2579121" y="1488458"/>
                      </a:moveTo>
                      <a:cubicBezTo>
                        <a:pt x="2634870" y="1521008"/>
                        <a:pt x="2699101" y="1536088"/>
                        <a:pt x="2763511" y="1531748"/>
                      </a:cubicBezTo>
                      <a:cubicBezTo>
                        <a:pt x="2763511" y="1531748"/>
                        <a:pt x="2762341" y="1531748"/>
                        <a:pt x="2763511" y="1531748"/>
                      </a:cubicBezTo>
                      <a:cubicBezTo>
                        <a:pt x="2764681" y="1531748"/>
                        <a:pt x="2763511" y="1531748"/>
                        <a:pt x="2763511" y="1531748"/>
                      </a:cubicBezTo>
                      <a:lnTo>
                        <a:pt x="2763511" y="1895614"/>
                      </a:lnTo>
                      <a:cubicBezTo>
                        <a:pt x="2719654" y="1895485"/>
                        <a:pt x="2676762" y="1882731"/>
                        <a:pt x="2639960" y="1858876"/>
                      </a:cubicBezTo>
                      <a:lnTo>
                        <a:pt x="70199" y="375332"/>
                      </a:lnTo>
                      <a:cubicBezTo>
                        <a:pt x="22230" y="348890"/>
                        <a:pt x="0" y="325491"/>
                        <a:pt x="0" y="2934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8848B01-B1D2-4746-8422-8CC39A680CF1}"/>
                    </a:ext>
                  </a:extLst>
                </p:cNvPr>
                <p:cNvSpPr/>
                <p:nvPr/>
              </p:nvSpPr>
              <p:spPr>
                <a:xfrm>
                  <a:off x="3404059" y="6707541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8926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8926"/>
                      </a:moveTo>
                      <a:cubicBezTo>
                        <a:pt x="2635017" y="1521694"/>
                        <a:pt x="2699316" y="1536790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3A047EC-59E4-4497-BC02-0BEFB0648517}"/>
                    </a:ext>
                  </a:extLst>
                </p:cNvPr>
                <p:cNvSpPr/>
                <p:nvPr/>
              </p:nvSpPr>
              <p:spPr>
                <a:xfrm>
                  <a:off x="3404293" y="6382050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A04E16E-B6F5-44A6-BA51-AC8A7F768B46}"/>
                    </a:ext>
                  </a:extLst>
                </p:cNvPr>
                <p:cNvSpPr/>
                <p:nvPr/>
              </p:nvSpPr>
              <p:spPr>
                <a:xfrm>
                  <a:off x="3404059" y="6056794"/>
                  <a:ext cx="2763744" cy="1896082"/>
                </a:xfrm>
                <a:custGeom>
                  <a:avLst/>
                  <a:gdLst>
                    <a:gd name="connsiteX0" fmla="*/ 2579355 w 2763744"/>
                    <a:gd name="connsiteY0" fmla="*/ 1489161 h 1896082"/>
                    <a:gd name="connsiteX1" fmla="*/ 2763745 w 2763744"/>
                    <a:gd name="connsiteY1" fmla="*/ 1532216 h 1896082"/>
                    <a:gd name="connsiteX2" fmla="*/ 2763745 w 2763744"/>
                    <a:gd name="connsiteY2" fmla="*/ 1532216 h 1896082"/>
                    <a:gd name="connsiteX3" fmla="*/ 2763745 w 2763744"/>
                    <a:gd name="connsiteY3" fmla="*/ 1896082 h 1896082"/>
                    <a:gd name="connsiteX4" fmla="*/ 2640194 w 2763744"/>
                    <a:gd name="connsiteY4" fmla="*/ 1859579 h 1896082"/>
                    <a:gd name="connsiteX5" fmla="*/ 70199 w 2763744"/>
                    <a:gd name="connsiteY5" fmla="*/ 375800 h 1896082"/>
                    <a:gd name="connsiteX6" fmla="*/ 0 w 2763744"/>
                    <a:gd name="connsiteY6" fmla="*/ 294135 h 1896082"/>
                    <a:gd name="connsiteX7" fmla="*/ 0 w 2763744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2">
                      <a:moveTo>
                        <a:pt x="2579355" y="1489161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7"/>
                        <a:pt x="2640194" y="1859579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F27FC65-106D-4504-B5E6-D833FA9C3926}"/>
                    </a:ext>
                  </a:extLst>
                </p:cNvPr>
                <p:cNvSpPr/>
                <p:nvPr/>
              </p:nvSpPr>
              <p:spPr>
                <a:xfrm>
                  <a:off x="3404293" y="5731303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369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27" y="1521818"/>
                        <a:pt x="2699092" y="1536906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F618203-5787-4B04-8AE3-B83D37FD7116}"/>
                    </a:ext>
                  </a:extLst>
                </p:cNvPr>
                <p:cNvSpPr/>
                <p:nvPr/>
              </p:nvSpPr>
              <p:spPr>
                <a:xfrm>
                  <a:off x="3404059" y="5406046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265876E-75EC-457C-852F-7146712518D4}"/>
                    </a:ext>
                  </a:extLst>
                </p:cNvPr>
                <p:cNvSpPr/>
                <p:nvPr/>
              </p:nvSpPr>
              <p:spPr>
                <a:xfrm>
                  <a:off x="3404059" y="5081492"/>
                  <a:ext cx="2764264" cy="1895379"/>
                </a:xfrm>
                <a:custGeom>
                  <a:avLst/>
                  <a:gdLst>
                    <a:gd name="connsiteX0" fmla="*/ 2579355 w 2764264"/>
                    <a:gd name="connsiteY0" fmla="*/ 1488224 h 1895379"/>
                    <a:gd name="connsiteX1" fmla="*/ 2763745 w 2764264"/>
                    <a:gd name="connsiteY1" fmla="*/ 1531514 h 1895379"/>
                    <a:gd name="connsiteX2" fmla="*/ 2763745 w 2764264"/>
                    <a:gd name="connsiteY2" fmla="*/ 1531514 h 1895379"/>
                    <a:gd name="connsiteX3" fmla="*/ 2763745 w 2764264"/>
                    <a:gd name="connsiteY3" fmla="*/ 1531514 h 1895379"/>
                    <a:gd name="connsiteX4" fmla="*/ 2763745 w 2764264"/>
                    <a:gd name="connsiteY4" fmla="*/ 1895380 h 1895379"/>
                    <a:gd name="connsiteX5" fmla="*/ 2640194 w 2764264"/>
                    <a:gd name="connsiteY5" fmla="*/ 1858642 h 1895379"/>
                    <a:gd name="connsiteX6" fmla="*/ 70199 w 2764264"/>
                    <a:gd name="connsiteY6" fmla="*/ 374396 h 1895379"/>
                    <a:gd name="connsiteX7" fmla="*/ 0 w 2764264"/>
                    <a:gd name="connsiteY7" fmla="*/ 292731 h 1895379"/>
                    <a:gd name="connsiteX8" fmla="*/ 0 w 2764264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5379">
                      <a:moveTo>
                        <a:pt x="2579355" y="1488224"/>
                      </a:moveTo>
                      <a:cubicBezTo>
                        <a:pt x="2635017" y="1520993"/>
                        <a:pt x="2699316" y="1536088"/>
                        <a:pt x="2763745" y="1531514"/>
                      </a:cubicBezTo>
                      <a:cubicBezTo>
                        <a:pt x="2763745" y="1531514"/>
                        <a:pt x="2762575" y="1531514"/>
                        <a:pt x="2763745" y="1531514"/>
                      </a:cubicBezTo>
                      <a:cubicBezTo>
                        <a:pt x="2764915" y="1531514"/>
                        <a:pt x="2763745" y="1531514"/>
                        <a:pt x="2763745" y="1531514"/>
                      </a:cubicBezTo>
                      <a:lnTo>
                        <a:pt x="2763745" y="1895380"/>
                      </a:lnTo>
                      <a:cubicBezTo>
                        <a:pt x="2719888" y="1895251"/>
                        <a:pt x="2676996" y="1882497"/>
                        <a:pt x="2640194" y="1858642"/>
                      </a:cubicBezTo>
                      <a:lnTo>
                        <a:pt x="70199" y="374396"/>
                      </a:lnTo>
                      <a:cubicBezTo>
                        <a:pt x="22230" y="347954"/>
                        <a:pt x="0" y="324789"/>
                        <a:pt x="0" y="2927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F09EE0E-5FCF-4A4E-B098-153927E6D880}"/>
                    </a:ext>
                  </a:extLst>
                </p:cNvPr>
                <p:cNvSpPr/>
                <p:nvPr/>
              </p:nvSpPr>
              <p:spPr>
                <a:xfrm>
                  <a:off x="3404059" y="4755299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532216 h 1896081"/>
                    <a:gd name="connsiteX4" fmla="*/ 2763745 w 2763744"/>
                    <a:gd name="connsiteY4" fmla="*/ 1896082 h 1896081"/>
                    <a:gd name="connsiteX5" fmla="*/ 2640194 w 2763744"/>
                    <a:gd name="connsiteY5" fmla="*/ 1859578 h 1896081"/>
                    <a:gd name="connsiteX6" fmla="*/ 70199 w 2763744"/>
                    <a:gd name="connsiteY6" fmla="*/ 375800 h 1896081"/>
                    <a:gd name="connsiteX7" fmla="*/ 0 w 2763744"/>
                    <a:gd name="connsiteY7" fmla="*/ 294135 h 1896081"/>
                    <a:gd name="connsiteX8" fmla="*/ 0 w 2763744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cubicBezTo>
                        <a:pt x="2763745" y="1532216"/>
                        <a:pt x="2762575" y="1532216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88FD461-C128-4CC1-9F81-8FBB755CCABA}"/>
                    </a:ext>
                  </a:extLst>
                </p:cNvPr>
                <p:cNvSpPr/>
                <p:nvPr/>
              </p:nvSpPr>
              <p:spPr>
                <a:xfrm>
                  <a:off x="3404293" y="4430043"/>
                  <a:ext cx="2764030" cy="1896081"/>
                </a:xfrm>
                <a:custGeom>
                  <a:avLst/>
                  <a:gdLst>
                    <a:gd name="connsiteX0" fmla="*/ 2579121 w 2764030"/>
                    <a:gd name="connsiteY0" fmla="*/ 1488926 h 1896081"/>
                    <a:gd name="connsiteX1" fmla="*/ 2763511 w 2764030"/>
                    <a:gd name="connsiteY1" fmla="*/ 1532216 h 1896081"/>
                    <a:gd name="connsiteX2" fmla="*/ 2763511 w 2764030"/>
                    <a:gd name="connsiteY2" fmla="*/ 1532216 h 1896081"/>
                    <a:gd name="connsiteX3" fmla="*/ 2763511 w 2764030"/>
                    <a:gd name="connsiteY3" fmla="*/ 1532216 h 1896081"/>
                    <a:gd name="connsiteX4" fmla="*/ 2763511 w 2764030"/>
                    <a:gd name="connsiteY4" fmla="*/ 1896082 h 1896081"/>
                    <a:gd name="connsiteX5" fmla="*/ 2639960 w 2764030"/>
                    <a:gd name="connsiteY5" fmla="*/ 1859344 h 1896081"/>
                    <a:gd name="connsiteX6" fmla="*/ 70199 w 2764030"/>
                    <a:gd name="connsiteY6" fmla="*/ 375800 h 1896081"/>
                    <a:gd name="connsiteX7" fmla="*/ 0 w 2764030"/>
                    <a:gd name="connsiteY7" fmla="*/ 294135 h 1896081"/>
                    <a:gd name="connsiteX8" fmla="*/ 0 w 2764030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cubicBezTo>
                        <a:pt x="2763511" y="1532216"/>
                        <a:pt x="2762341" y="1532216"/>
                        <a:pt x="2763511" y="1532216"/>
                      </a:cubicBezTo>
                      <a:cubicBezTo>
                        <a:pt x="2764681" y="1532216"/>
                        <a:pt x="2763511" y="1532216"/>
                        <a:pt x="2763511" y="1532216"/>
                      </a:cubicBezTo>
                      <a:lnTo>
                        <a:pt x="2763511" y="1896082"/>
                      </a:lnTo>
                      <a:cubicBezTo>
                        <a:pt x="2719654" y="1895953"/>
                        <a:pt x="2676762" y="1883199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F46B984D-6D5B-4501-99AF-3D78A721DB3A}"/>
                    </a:ext>
                  </a:extLst>
                </p:cNvPr>
                <p:cNvSpPr/>
                <p:nvPr/>
              </p:nvSpPr>
              <p:spPr>
                <a:xfrm>
                  <a:off x="3404293" y="4104552"/>
                  <a:ext cx="2764030" cy="1896549"/>
                </a:xfrm>
                <a:custGeom>
                  <a:avLst/>
                  <a:gdLst>
                    <a:gd name="connsiteX0" fmla="*/ 2579121 w 2764030"/>
                    <a:gd name="connsiteY0" fmla="*/ 1489160 h 1896549"/>
                    <a:gd name="connsiteX1" fmla="*/ 2763511 w 2764030"/>
                    <a:gd name="connsiteY1" fmla="*/ 1532450 h 1896549"/>
                    <a:gd name="connsiteX2" fmla="*/ 2763511 w 2764030"/>
                    <a:gd name="connsiteY2" fmla="*/ 1532450 h 1896549"/>
                    <a:gd name="connsiteX3" fmla="*/ 2763511 w 2764030"/>
                    <a:gd name="connsiteY3" fmla="*/ 1532450 h 1896549"/>
                    <a:gd name="connsiteX4" fmla="*/ 2763511 w 2764030"/>
                    <a:gd name="connsiteY4" fmla="*/ 1896550 h 1896549"/>
                    <a:gd name="connsiteX5" fmla="*/ 2639960 w 2764030"/>
                    <a:gd name="connsiteY5" fmla="*/ 1859812 h 1896549"/>
                    <a:gd name="connsiteX6" fmla="*/ 70199 w 2764030"/>
                    <a:gd name="connsiteY6" fmla="*/ 376268 h 1896549"/>
                    <a:gd name="connsiteX7" fmla="*/ 0 w 2764030"/>
                    <a:gd name="connsiteY7" fmla="*/ 294369 h 1896549"/>
                    <a:gd name="connsiteX8" fmla="*/ 0 w 2764030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549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550"/>
                      </a:lnTo>
                      <a:cubicBezTo>
                        <a:pt x="2719672" y="1896303"/>
                        <a:pt x="2676812" y="1883559"/>
                        <a:pt x="2639960" y="1859812"/>
                      </a:cubicBezTo>
                      <a:lnTo>
                        <a:pt x="70199" y="376268"/>
                      </a:lnTo>
                      <a:cubicBezTo>
                        <a:pt x="22230" y="349826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B6124BD-73B7-42CF-A797-71A3D39318A4}"/>
                    </a:ext>
                  </a:extLst>
                </p:cNvPr>
                <p:cNvSpPr/>
                <p:nvPr/>
              </p:nvSpPr>
              <p:spPr>
                <a:xfrm>
                  <a:off x="3404059" y="3779296"/>
                  <a:ext cx="2763744" cy="1896549"/>
                </a:xfrm>
                <a:custGeom>
                  <a:avLst/>
                  <a:gdLst>
                    <a:gd name="connsiteX0" fmla="*/ 2579355 w 2763744"/>
                    <a:gd name="connsiteY0" fmla="*/ 1489394 h 1896549"/>
                    <a:gd name="connsiteX1" fmla="*/ 2763745 w 2763744"/>
                    <a:gd name="connsiteY1" fmla="*/ 1532684 h 1896549"/>
                    <a:gd name="connsiteX2" fmla="*/ 2763745 w 2763744"/>
                    <a:gd name="connsiteY2" fmla="*/ 1532684 h 1896549"/>
                    <a:gd name="connsiteX3" fmla="*/ 2763745 w 2763744"/>
                    <a:gd name="connsiteY3" fmla="*/ 1896550 h 1896549"/>
                    <a:gd name="connsiteX4" fmla="*/ 2640194 w 2763744"/>
                    <a:gd name="connsiteY4" fmla="*/ 1859812 h 1896549"/>
                    <a:gd name="connsiteX5" fmla="*/ 70199 w 2763744"/>
                    <a:gd name="connsiteY5" fmla="*/ 375800 h 1896549"/>
                    <a:gd name="connsiteX6" fmla="*/ 0 w 2763744"/>
                    <a:gd name="connsiteY6" fmla="*/ 294135 h 1896549"/>
                    <a:gd name="connsiteX7" fmla="*/ 0 w 2763744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549">
                      <a:moveTo>
                        <a:pt x="2579355" y="1489394"/>
                      </a:moveTo>
                      <a:cubicBezTo>
                        <a:pt x="2635017" y="1522162"/>
                        <a:pt x="2699316" y="1537258"/>
                        <a:pt x="2763745" y="1532684"/>
                      </a:cubicBezTo>
                      <a:lnTo>
                        <a:pt x="2763745" y="1532684"/>
                      </a:lnTo>
                      <a:lnTo>
                        <a:pt x="2763745" y="1896550"/>
                      </a:lnTo>
                      <a:cubicBezTo>
                        <a:pt x="2719888" y="1896421"/>
                        <a:pt x="2676996" y="1883667"/>
                        <a:pt x="2640194" y="1859812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9A943580-C24A-4707-9BFC-B1BDDAD3E06D}"/>
                    </a:ext>
                  </a:extLst>
                </p:cNvPr>
                <p:cNvSpPr/>
                <p:nvPr/>
              </p:nvSpPr>
              <p:spPr>
                <a:xfrm>
                  <a:off x="3404059" y="3453805"/>
                  <a:ext cx="2764264" cy="1896315"/>
                </a:xfrm>
                <a:custGeom>
                  <a:avLst/>
                  <a:gdLst>
                    <a:gd name="connsiteX0" fmla="*/ 2579355 w 2764264"/>
                    <a:gd name="connsiteY0" fmla="*/ 1489160 h 1896315"/>
                    <a:gd name="connsiteX1" fmla="*/ 2763745 w 2764264"/>
                    <a:gd name="connsiteY1" fmla="*/ 1532450 h 1896315"/>
                    <a:gd name="connsiteX2" fmla="*/ 2763745 w 2764264"/>
                    <a:gd name="connsiteY2" fmla="*/ 1532450 h 1896315"/>
                    <a:gd name="connsiteX3" fmla="*/ 2763745 w 2764264"/>
                    <a:gd name="connsiteY3" fmla="*/ 1532450 h 1896315"/>
                    <a:gd name="connsiteX4" fmla="*/ 2763745 w 2764264"/>
                    <a:gd name="connsiteY4" fmla="*/ 1896316 h 1896315"/>
                    <a:gd name="connsiteX5" fmla="*/ 2640194 w 2764264"/>
                    <a:gd name="connsiteY5" fmla="*/ 1859578 h 1896315"/>
                    <a:gd name="connsiteX6" fmla="*/ 70199 w 2764264"/>
                    <a:gd name="connsiteY6" fmla="*/ 376034 h 1896315"/>
                    <a:gd name="connsiteX7" fmla="*/ 0 w 2764264"/>
                    <a:gd name="connsiteY7" fmla="*/ 294135 h 1896315"/>
                    <a:gd name="connsiteX8" fmla="*/ 0 w 2764264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6315">
                      <a:moveTo>
                        <a:pt x="2579355" y="1489160"/>
                      </a:moveTo>
                      <a:cubicBezTo>
                        <a:pt x="2635104" y="1521710"/>
                        <a:pt x="2699335" y="1536789"/>
                        <a:pt x="2763745" y="1532450"/>
                      </a:cubicBezTo>
                      <a:cubicBezTo>
                        <a:pt x="2763745" y="1532450"/>
                        <a:pt x="2762575" y="1532450"/>
                        <a:pt x="2763745" y="1532450"/>
                      </a:cubicBezTo>
                      <a:cubicBezTo>
                        <a:pt x="2764915" y="1532450"/>
                        <a:pt x="2763745" y="1532450"/>
                        <a:pt x="2763745" y="1532450"/>
                      </a:cubicBezTo>
                      <a:lnTo>
                        <a:pt x="2763745" y="1896316"/>
                      </a:lnTo>
                      <a:cubicBezTo>
                        <a:pt x="2719888" y="1896187"/>
                        <a:pt x="2676996" y="1883433"/>
                        <a:pt x="2640194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9349403" y="5527148"/>
            <a:ext cx="5476774" cy="4772770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17133592" y="4444811"/>
            <a:ext cx="3399828" cy="10773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 err="1">
                <a:latin typeface="Josefin Sans "/>
              </a:rPr>
              <a:t>Topik</a:t>
            </a:r>
            <a:r>
              <a:rPr lang="en-ID" sz="5400" b="1" dirty="0">
                <a:latin typeface="Josefin Sans "/>
              </a:rPr>
              <a:t> 3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stCxn id="115" idx="26"/>
          </p:cNvCxnSpPr>
          <p:nvPr/>
        </p:nvCxnSpPr>
        <p:spPr>
          <a:xfrm flipV="1">
            <a:off x="11974799" y="5000999"/>
            <a:ext cx="5158793" cy="5279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6" name="Graphic 185">
            <a:extLst>
              <a:ext uri="{FF2B5EF4-FFF2-40B4-BE49-F238E27FC236}">
                <a16:creationId xmlns:a16="http://schemas.microsoft.com/office/drawing/2014/main" id="{90FC43AB-4EB4-48EB-B9AB-E33FE92B7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3849" y="15982479"/>
            <a:ext cx="13627952" cy="9085301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A7D95FE-0ABE-4296-A219-CF27F9B2A697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298E298C-E81F-4AAA-81F7-2563AD5E3DCA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21938775-CBD3-442F-8836-06805B35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364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BF0EB16-580F-4F33-8565-431C414CEBE6}"/>
              </a:ext>
            </a:extLst>
          </p:cNvPr>
          <p:cNvGrpSpPr/>
          <p:nvPr/>
        </p:nvGrpSpPr>
        <p:grpSpPr>
          <a:xfrm rot="19351148">
            <a:off x="-2849955" y="9865864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189" name="Freeform 569">
              <a:extLst>
                <a:ext uri="{FF2B5EF4-FFF2-40B4-BE49-F238E27FC236}">
                  <a16:creationId xmlns:a16="http://schemas.microsoft.com/office/drawing/2014/main" id="{C27E1A14-CDE7-4380-8B60-9D3FB1ED283B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570">
              <a:extLst>
                <a:ext uri="{FF2B5EF4-FFF2-40B4-BE49-F238E27FC236}">
                  <a16:creationId xmlns:a16="http://schemas.microsoft.com/office/drawing/2014/main" id="{7388D9C1-1CF4-441A-A5EB-90613DB6FCD6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571">
              <a:extLst>
                <a:ext uri="{FF2B5EF4-FFF2-40B4-BE49-F238E27FC236}">
                  <a16:creationId xmlns:a16="http://schemas.microsoft.com/office/drawing/2014/main" id="{4556A3F6-8328-4F29-934B-C52710286A0F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572">
              <a:extLst>
                <a:ext uri="{FF2B5EF4-FFF2-40B4-BE49-F238E27FC236}">
                  <a16:creationId xmlns:a16="http://schemas.microsoft.com/office/drawing/2014/main" id="{B1B64369-1F09-4228-9E79-ACB423208094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573">
              <a:extLst>
                <a:ext uri="{FF2B5EF4-FFF2-40B4-BE49-F238E27FC236}">
                  <a16:creationId xmlns:a16="http://schemas.microsoft.com/office/drawing/2014/main" id="{021A965C-EEE1-4AD4-A414-354AC1A81A14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574">
              <a:extLst>
                <a:ext uri="{FF2B5EF4-FFF2-40B4-BE49-F238E27FC236}">
                  <a16:creationId xmlns:a16="http://schemas.microsoft.com/office/drawing/2014/main" id="{131F71DA-93CF-4D5C-94F5-F2764BF3C74E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575">
              <a:extLst>
                <a:ext uri="{FF2B5EF4-FFF2-40B4-BE49-F238E27FC236}">
                  <a16:creationId xmlns:a16="http://schemas.microsoft.com/office/drawing/2014/main" id="{8CD18290-F4D0-4437-B6EF-62D92CA7D6CF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576">
              <a:extLst>
                <a:ext uri="{FF2B5EF4-FFF2-40B4-BE49-F238E27FC236}">
                  <a16:creationId xmlns:a16="http://schemas.microsoft.com/office/drawing/2014/main" id="{8B5364DF-A55A-4960-8E90-5C062835A6AF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577">
              <a:extLst>
                <a:ext uri="{FF2B5EF4-FFF2-40B4-BE49-F238E27FC236}">
                  <a16:creationId xmlns:a16="http://schemas.microsoft.com/office/drawing/2014/main" id="{8A1D7668-C11F-42CD-8A94-4A87E8E88D0E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578">
              <a:extLst>
                <a:ext uri="{FF2B5EF4-FFF2-40B4-BE49-F238E27FC236}">
                  <a16:creationId xmlns:a16="http://schemas.microsoft.com/office/drawing/2014/main" id="{54E717B5-EB94-4C55-BFEE-2E37724A6573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579">
              <a:extLst>
                <a:ext uri="{FF2B5EF4-FFF2-40B4-BE49-F238E27FC236}">
                  <a16:creationId xmlns:a16="http://schemas.microsoft.com/office/drawing/2014/main" id="{513A4CA4-58FD-467E-B42B-492E1E981F36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580">
              <a:extLst>
                <a:ext uri="{FF2B5EF4-FFF2-40B4-BE49-F238E27FC236}">
                  <a16:creationId xmlns:a16="http://schemas.microsoft.com/office/drawing/2014/main" id="{592AECC4-B6EB-45A2-A8FB-CB7E33FEAAA0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581">
              <a:extLst>
                <a:ext uri="{FF2B5EF4-FFF2-40B4-BE49-F238E27FC236}">
                  <a16:creationId xmlns:a16="http://schemas.microsoft.com/office/drawing/2014/main" id="{8A3BEC7F-870E-454E-8A21-8C16C559A9F8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582">
              <a:extLst>
                <a:ext uri="{FF2B5EF4-FFF2-40B4-BE49-F238E27FC236}">
                  <a16:creationId xmlns:a16="http://schemas.microsoft.com/office/drawing/2014/main" id="{2BE4AF82-0B15-4336-B065-63102E43A8A6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583">
              <a:extLst>
                <a:ext uri="{FF2B5EF4-FFF2-40B4-BE49-F238E27FC236}">
                  <a16:creationId xmlns:a16="http://schemas.microsoft.com/office/drawing/2014/main" id="{A50F5C21-4F2C-472B-8B73-88E5A2B4000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584">
              <a:extLst>
                <a:ext uri="{FF2B5EF4-FFF2-40B4-BE49-F238E27FC236}">
                  <a16:creationId xmlns:a16="http://schemas.microsoft.com/office/drawing/2014/main" id="{A3512B96-1654-4CAD-B1B9-05F22214C20C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585">
              <a:extLst>
                <a:ext uri="{FF2B5EF4-FFF2-40B4-BE49-F238E27FC236}">
                  <a16:creationId xmlns:a16="http://schemas.microsoft.com/office/drawing/2014/main" id="{519109AF-B181-4F54-90C6-DCD8D276551E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586">
              <a:extLst>
                <a:ext uri="{FF2B5EF4-FFF2-40B4-BE49-F238E27FC236}">
                  <a16:creationId xmlns:a16="http://schemas.microsoft.com/office/drawing/2014/main" id="{24BBA1E6-9B10-4E6C-B415-99930C1FDC1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587">
              <a:extLst>
                <a:ext uri="{FF2B5EF4-FFF2-40B4-BE49-F238E27FC236}">
                  <a16:creationId xmlns:a16="http://schemas.microsoft.com/office/drawing/2014/main" id="{8FF1F69E-C584-4667-A7DB-1E5BB142B907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588">
              <a:extLst>
                <a:ext uri="{FF2B5EF4-FFF2-40B4-BE49-F238E27FC236}">
                  <a16:creationId xmlns:a16="http://schemas.microsoft.com/office/drawing/2014/main" id="{ADF56011-BB5E-476F-BC34-F648661A2512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589">
              <a:extLst>
                <a:ext uri="{FF2B5EF4-FFF2-40B4-BE49-F238E27FC236}">
                  <a16:creationId xmlns:a16="http://schemas.microsoft.com/office/drawing/2014/main" id="{FAF268CF-1406-4CF4-9849-71208263FA6E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590">
              <a:extLst>
                <a:ext uri="{FF2B5EF4-FFF2-40B4-BE49-F238E27FC236}">
                  <a16:creationId xmlns:a16="http://schemas.microsoft.com/office/drawing/2014/main" id="{51B99B91-3B5C-441C-911A-CDB4DC9A9806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591">
              <a:extLst>
                <a:ext uri="{FF2B5EF4-FFF2-40B4-BE49-F238E27FC236}">
                  <a16:creationId xmlns:a16="http://schemas.microsoft.com/office/drawing/2014/main" id="{9CBFEBF5-8E31-4FBB-81FA-4F31C9A4E64B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592">
              <a:extLst>
                <a:ext uri="{FF2B5EF4-FFF2-40B4-BE49-F238E27FC236}">
                  <a16:creationId xmlns:a16="http://schemas.microsoft.com/office/drawing/2014/main" id="{CAB574AA-131E-4004-95FC-DFADF4A0B160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593">
              <a:extLst>
                <a:ext uri="{FF2B5EF4-FFF2-40B4-BE49-F238E27FC236}">
                  <a16:creationId xmlns:a16="http://schemas.microsoft.com/office/drawing/2014/main" id="{9C37A950-DDE5-47A3-AA16-1D0FEC34BC5E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594">
              <a:extLst>
                <a:ext uri="{FF2B5EF4-FFF2-40B4-BE49-F238E27FC236}">
                  <a16:creationId xmlns:a16="http://schemas.microsoft.com/office/drawing/2014/main" id="{97B435D7-1266-4CC0-BA25-D74875903121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595">
              <a:extLst>
                <a:ext uri="{FF2B5EF4-FFF2-40B4-BE49-F238E27FC236}">
                  <a16:creationId xmlns:a16="http://schemas.microsoft.com/office/drawing/2014/main" id="{48ED652F-06FB-4AA0-B05E-57D4C0FB7BC3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596">
              <a:extLst>
                <a:ext uri="{FF2B5EF4-FFF2-40B4-BE49-F238E27FC236}">
                  <a16:creationId xmlns:a16="http://schemas.microsoft.com/office/drawing/2014/main" id="{D937E84C-7E6B-4305-B515-0DC94F81D6E2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597">
              <a:extLst>
                <a:ext uri="{FF2B5EF4-FFF2-40B4-BE49-F238E27FC236}">
                  <a16:creationId xmlns:a16="http://schemas.microsoft.com/office/drawing/2014/main" id="{F1DE471F-D6A0-40F6-A463-8ED52E3E476D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598">
              <a:extLst>
                <a:ext uri="{FF2B5EF4-FFF2-40B4-BE49-F238E27FC236}">
                  <a16:creationId xmlns:a16="http://schemas.microsoft.com/office/drawing/2014/main" id="{7887CFD6-B5D3-4C27-B709-1799DEB1F87C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599">
              <a:extLst>
                <a:ext uri="{FF2B5EF4-FFF2-40B4-BE49-F238E27FC236}">
                  <a16:creationId xmlns:a16="http://schemas.microsoft.com/office/drawing/2014/main" id="{1429A97A-B87A-479E-9C56-FD3CA0612074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 600">
              <a:extLst>
                <a:ext uri="{FF2B5EF4-FFF2-40B4-BE49-F238E27FC236}">
                  <a16:creationId xmlns:a16="http://schemas.microsoft.com/office/drawing/2014/main" id="{7F75FAC4-4C0C-4ADF-A821-B8D12AD27FB2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601">
              <a:extLst>
                <a:ext uri="{FF2B5EF4-FFF2-40B4-BE49-F238E27FC236}">
                  <a16:creationId xmlns:a16="http://schemas.microsoft.com/office/drawing/2014/main" id="{66E732ED-1699-463A-AE71-E9D7E95785DA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271288" y="164572"/>
            <a:ext cx="1785762" cy="1570281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2969151" y="361004"/>
            <a:ext cx="2712617" cy="945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 err="1">
                <a:latin typeface="Josefin Sans "/>
              </a:rPr>
              <a:t>Topik</a:t>
            </a:r>
            <a:r>
              <a:rPr lang="en-ID" sz="4000" b="1" dirty="0">
                <a:latin typeface="Josefin Sans "/>
              </a:rPr>
              <a:t> 3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cxnSpLocks/>
            <a:stCxn id="115" idx="0"/>
            <a:endCxn id="261" idx="1"/>
          </p:cNvCxnSpPr>
          <p:nvPr/>
        </p:nvCxnSpPr>
        <p:spPr>
          <a:xfrm flipV="1">
            <a:off x="1985003" y="833793"/>
            <a:ext cx="984148" cy="480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3D0763C7-05C0-4126-A808-EAF85E4DE642}"/>
              </a:ext>
            </a:extLst>
          </p:cNvPr>
          <p:cNvSpPr txBox="1"/>
          <p:nvPr/>
        </p:nvSpPr>
        <p:spPr>
          <a:xfrm>
            <a:off x="1003568" y="3710330"/>
            <a:ext cx="8740755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en-US" sz="4000" b="1" dirty="0" err="1">
                <a:latin typeface="Josefin Sans "/>
                <a:cs typeface="Space Grotesk" pitchFamily="2" charset="77"/>
              </a:rPr>
              <a:t>Sistem</a:t>
            </a:r>
            <a:r>
              <a:rPr lang="en-US" sz="4000" b="1" dirty="0">
                <a:latin typeface="Josefin Sans "/>
                <a:cs typeface="Space Grotesk" pitchFamily="2" charset="77"/>
              </a:rPr>
              <a:t> </a:t>
            </a:r>
            <a:r>
              <a:rPr lang="en-US" sz="4000" b="1" dirty="0" err="1">
                <a:latin typeface="Josefin Sans "/>
                <a:cs typeface="Space Grotesk" pitchFamily="2" charset="77"/>
              </a:rPr>
              <a:t>Cerdas</a:t>
            </a:r>
            <a:r>
              <a:rPr lang="en-US" sz="4000" b="1" dirty="0">
                <a:latin typeface="Josefin Sans "/>
                <a:cs typeface="Space Grotesk" pitchFamily="2" charset="77"/>
              </a:rPr>
              <a:t> </a:t>
            </a:r>
            <a:r>
              <a:rPr lang="en-US" sz="4000" b="1" dirty="0" err="1">
                <a:latin typeface="Josefin Sans "/>
                <a:cs typeface="Space Grotesk" pitchFamily="2" charset="77"/>
              </a:rPr>
              <a:t>Berbasis</a:t>
            </a:r>
            <a:r>
              <a:rPr lang="en-US" sz="4000" b="1" dirty="0">
                <a:latin typeface="Josefin Sans "/>
                <a:cs typeface="Space Grotesk" pitchFamily="2" charset="77"/>
              </a:rPr>
              <a:t> Website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283D45-5D1B-413E-93ED-10DCB7820BC7}"/>
              </a:ext>
            </a:extLst>
          </p:cNvPr>
          <p:cNvSpPr txBox="1"/>
          <p:nvPr/>
        </p:nvSpPr>
        <p:spPr>
          <a:xfrm>
            <a:off x="1096474" y="5087021"/>
            <a:ext cx="790122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dirty="0" err="1">
                <a:latin typeface="Josefin Sans Light" pitchFamily="2" charset="0"/>
              </a:rPr>
              <a:t>Inovasi</a:t>
            </a:r>
            <a:r>
              <a:rPr lang="en-ID" sz="4000" dirty="0">
                <a:latin typeface="Josefin Sans Light" pitchFamily="2" charset="0"/>
              </a:rPr>
              <a:t> </a:t>
            </a:r>
            <a:r>
              <a:rPr lang="en-ID" sz="4000" dirty="0" err="1">
                <a:latin typeface="Josefin Sans Light" pitchFamily="2" charset="0"/>
              </a:rPr>
              <a:t>ini</a:t>
            </a:r>
            <a:r>
              <a:rPr lang="en-ID" sz="4000" dirty="0">
                <a:latin typeface="Josefin Sans Light" pitchFamily="2" charset="0"/>
              </a:rPr>
              <a:t> </a:t>
            </a:r>
            <a:r>
              <a:rPr lang="en-ID" sz="4000" dirty="0" err="1">
                <a:latin typeface="Josefin Sans Light" pitchFamily="2" charset="0"/>
              </a:rPr>
              <a:t>berbentuk</a:t>
            </a:r>
            <a:r>
              <a:rPr lang="en-ID" sz="4000" dirty="0">
                <a:latin typeface="Josefin Sans Light" pitchFamily="2" charset="0"/>
              </a:rPr>
              <a:t> Website, yang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dapat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membantu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masyarakat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dalam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mendiagnosa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stunting, </a:t>
            </a:r>
            <a:r>
              <a:rPr lang="en-US" sz="4000" dirty="0" err="1">
                <a:latin typeface="Josefin Sans Light" pitchFamily="2" charset="0"/>
                <a:ea typeface="Calibri" panose="020F0502020204030204" pitchFamily="34" charset="0"/>
              </a:rPr>
              <a:t>d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engan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akses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yang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gartis</a:t>
            </a:r>
            <a:endParaRPr lang="en-ID" sz="4000" dirty="0">
              <a:latin typeface="Josefin Sans Light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2DE0DF-3879-4C07-AD9B-2F0BD33CE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205" y="5600700"/>
            <a:ext cx="13627952" cy="9085301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39AA210-5955-4FEA-96EC-DEBA7E4A7183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E8591CB7-093B-44CC-BB6C-9745FC999900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70887CEF-BD83-4EA6-9146-958EC008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58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aphic 4">
            <a:extLst>
              <a:ext uri="{FF2B5EF4-FFF2-40B4-BE49-F238E27FC236}">
                <a16:creationId xmlns:a16="http://schemas.microsoft.com/office/drawing/2014/main" id="{892FAA75-AD0A-4F88-82FD-2E46844759FA}"/>
              </a:ext>
            </a:extLst>
          </p:cNvPr>
          <p:cNvGrpSpPr/>
          <p:nvPr/>
        </p:nvGrpSpPr>
        <p:grpSpPr>
          <a:xfrm>
            <a:off x="7027618" y="3530086"/>
            <a:ext cx="9205208" cy="10004694"/>
            <a:chOff x="2731316" y="3453805"/>
            <a:chExt cx="6878591" cy="7324364"/>
          </a:xfrm>
        </p:grpSpPr>
        <p:grpSp>
          <p:nvGrpSpPr>
            <p:cNvPr id="70" name="Graphic 4">
              <a:extLst>
                <a:ext uri="{FF2B5EF4-FFF2-40B4-BE49-F238E27FC236}">
                  <a16:creationId xmlns:a16="http://schemas.microsoft.com/office/drawing/2014/main" id="{D58CFCA7-72DA-46F5-BC23-A6444F53FA5D}"/>
                </a:ext>
              </a:extLst>
            </p:cNvPr>
            <p:cNvGrpSpPr/>
            <p:nvPr/>
          </p:nvGrpSpPr>
          <p:grpSpPr>
            <a:xfrm>
              <a:off x="2731316" y="6001735"/>
              <a:ext cx="6878591" cy="4776434"/>
              <a:chOff x="2731316" y="6001735"/>
              <a:chExt cx="6878591" cy="477643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3CB04B-37FE-4E9A-A240-066117FA95D1}"/>
                  </a:ext>
                </a:extLst>
              </p:cNvPr>
              <p:cNvSpPr/>
              <p:nvPr/>
            </p:nvSpPr>
            <p:spPr>
              <a:xfrm>
                <a:off x="2731316" y="6810549"/>
                <a:ext cx="6878240" cy="3967621"/>
              </a:xfrm>
              <a:custGeom>
                <a:avLst/>
                <a:gdLst>
                  <a:gd name="connsiteX0" fmla="*/ 6816114 w 6878240"/>
                  <a:gd name="connsiteY0" fmla="*/ 2070127 h 3967621"/>
                  <a:gd name="connsiteX1" fmla="*/ 3589288 w 6878240"/>
                  <a:gd name="connsiteY1" fmla="*/ 3931578 h 3967621"/>
                  <a:gd name="connsiteX2" fmla="*/ 3288601 w 6878240"/>
                  <a:gd name="connsiteY2" fmla="*/ 3931578 h 3967621"/>
                  <a:gd name="connsiteX3" fmla="*/ 62477 w 6878240"/>
                  <a:gd name="connsiteY3" fmla="*/ 2070361 h 3967621"/>
                  <a:gd name="connsiteX4" fmla="*/ 0 w 6878240"/>
                  <a:gd name="connsiteY4" fmla="*/ 1983548 h 3967621"/>
                  <a:gd name="connsiteX5" fmla="*/ 32994 w 6878240"/>
                  <a:gd name="connsiteY5" fmla="*/ 1918263 h 3967621"/>
                  <a:gd name="connsiteX6" fmla="*/ 62477 w 6878240"/>
                  <a:gd name="connsiteY6" fmla="*/ 1896969 h 3967621"/>
                  <a:gd name="connsiteX7" fmla="*/ 3289303 w 6878240"/>
                  <a:gd name="connsiteY7" fmla="*/ 35987 h 3967621"/>
                  <a:gd name="connsiteX8" fmla="*/ 3589990 w 6878240"/>
                  <a:gd name="connsiteY8" fmla="*/ 35987 h 3967621"/>
                  <a:gd name="connsiteX9" fmla="*/ 6816114 w 6878240"/>
                  <a:gd name="connsiteY9" fmla="*/ 1896501 h 3967621"/>
                  <a:gd name="connsiteX10" fmla="*/ 6816114 w 6878240"/>
                  <a:gd name="connsiteY10" fmla="*/ 2070127 h 396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621">
                    <a:moveTo>
                      <a:pt x="6816114" y="2070127"/>
                    </a:moveTo>
                    <a:lnTo>
                      <a:pt x="3589288" y="3931578"/>
                    </a:lnTo>
                    <a:cubicBezTo>
                      <a:pt x="3494820" y="3979636"/>
                      <a:pt x="3383070" y="3979636"/>
                      <a:pt x="3288601" y="3931578"/>
                    </a:cubicBezTo>
                    <a:lnTo>
                      <a:pt x="62477" y="2070361"/>
                    </a:lnTo>
                    <a:cubicBezTo>
                      <a:pt x="20826" y="2046961"/>
                      <a:pt x="0" y="2015372"/>
                      <a:pt x="0" y="1983548"/>
                    </a:cubicBezTo>
                    <a:cubicBezTo>
                      <a:pt x="1123" y="1958061"/>
                      <a:pt x="13140" y="1934284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501"/>
                    </a:lnTo>
                    <a:cubicBezTo>
                      <a:pt x="6898949" y="1944705"/>
                      <a:pt x="6898949" y="2022625"/>
                      <a:pt x="6816114" y="20701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3A26AEE-96E3-42A1-9E19-7437C8016D0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1FF1437-8616-45CE-8CB6-0ABC87CE23E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355AE12-60D4-4FED-B2BC-BBE83B4AAE29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440EAB0-3645-458C-ACF3-1C88DD8F1D0D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2BE3D55-85CE-4BBA-9423-B5BAEA71721F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E11705F-A59D-48CA-A34F-E54642888BB5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303830C-2E2F-4FDA-AF70-57857F100555}"/>
                  </a:ext>
                </a:extLst>
              </p:cNvPr>
              <p:cNvSpPr/>
              <p:nvPr/>
            </p:nvSpPr>
            <p:spPr>
              <a:xfrm>
                <a:off x="2731316" y="6001735"/>
                <a:ext cx="6878240" cy="3967717"/>
              </a:xfrm>
              <a:custGeom>
                <a:avLst/>
                <a:gdLst>
                  <a:gd name="connsiteX0" fmla="*/ 3439296 w 6878240"/>
                  <a:gd name="connsiteY0" fmla="*/ 37275 h 3967717"/>
                  <a:gd name="connsiteX1" fmla="*/ 3571270 w 6878240"/>
                  <a:gd name="connsiteY1" fmla="*/ 68396 h 3967717"/>
                  <a:gd name="connsiteX2" fmla="*/ 6797160 w 6878240"/>
                  <a:gd name="connsiteY2" fmla="*/ 1928911 h 3967717"/>
                  <a:gd name="connsiteX3" fmla="*/ 6840683 w 6878240"/>
                  <a:gd name="connsiteY3" fmla="*/ 1983900 h 3967717"/>
                  <a:gd name="connsiteX4" fmla="*/ 6797395 w 6878240"/>
                  <a:gd name="connsiteY4" fmla="*/ 2038187 h 3967717"/>
                  <a:gd name="connsiteX5" fmla="*/ 3570568 w 6878240"/>
                  <a:gd name="connsiteY5" fmla="*/ 3900106 h 3967717"/>
                  <a:gd name="connsiteX6" fmla="*/ 3307087 w 6878240"/>
                  <a:gd name="connsiteY6" fmla="*/ 3900106 h 3967717"/>
                  <a:gd name="connsiteX7" fmla="*/ 80963 w 6878240"/>
                  <a:gd name="connsiteY7" fmla="*/ 2038187 h 3967717"/>
                  <a:gd name="connsiteX8" fmla="*/ 37206 w 6878240"/>
                  <a:gd name="connsiteY8" fmla="*/ 1983900 h 3967717"/>
                  <a:gd name="connsiteX9" fmla="*/ 58266 w 6878240"/>
                  <a:gd name="connsiteY9" fmla="*/ 1945758 h 3967717"/>
                  <a:gd name="connsiteX10" fmla="*/ 81665 w 6878240"/>
                  <a:gd name="connsiteY10" fmla="*/ 1929379 h 3967717"/>
                  <a:gd name="connsiteX11" fmla="*/ 3308725 w 6878240"/>
                  <a:gd name="connsiteY11" fmla="*/ 68396 h 3967717"/>
                  <a:gd name="connsiteX12" fmla="*/ 3440232 w 6878240"/>
                  <a:gd name="connsiteY12" fmla="*/ 37275 h 3967717"/>
                  <a:gd name="connsiteX13" fmla="*/ 3440232 w 6878240"/>
                  <a:gd name="connsiteY13" fmla="*/ 69 h 3967717"/>
                  <a:gd name="connsiteX14" fmla="*/ 3290005 w 6878240"/>
                  <a:gd name="connsiteY14" fmla="*/ 36105 h 3967717"/>
                  <a:gd name="connsiteX15" fmla="*/ 62477 w 6878240"/>
                  <a:gd name="connsiteY15" fmla="*/ 1897087 h 3967717"/>
                  <a:gd name="connsiteX16" fmla="*/ 32994 w 6878240"/>
                  <a:gd name="connsiteY16" fmla="*/ 1918381 h 3967717"/>
                  <a:gd name="connsiteX17" fmla="*/ 0 w 6878240"/>
                  <a:gd name="connsiteY17" fmla="*/ 1983900 h 3967717"/>
                  <a:gd name="connsiteX18" fmla="*/ 62477 w 6878240"/>
                  <a:gd name="connsiteY18" fmla="*/ 2070479 h 3967717"/>
                  <a:gd name="connsiteX19" fmla="*/ 3288601 w 6878240"/>
                  <a:gd name="connsiteY19" fmla="*/ 3931929 h 3967717"/>
                  <a:gd name="connsiteX20" fmla="*/ 3589288 w 6878240"/>
                  <a:gd name="connsiteY20" fmla="*/ 3931929 h 3967717"/>
                  <a:gd name="connsiteX21" fmla="*/ 6816114 w 6878240"/>
                  <a:gd name="connsiteY21" fmla="*/ 2070245 h 3967717"/>
                  <a:gd name="connsiteX22" fmla="*/ 6816114 w 6878240"/>
                  <a:gd name="connsiteY22" fmla="*/ 1896853 h 3967717"/>
                  <a:gd name="connsiteX23" fmla="*/ 3589990 w 6878240"/>
                  <a:gd name="connsiteY23" fmla="*/ 36105 h 3967717"/>
                  <a:gd name="connsiteX24" fmla="*/ 3439530 w 6878240"/>
                  <a:gd name="connsiteY24" fmla="*/ 69 h 396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878240" h="3967717">
                    <a:moveTo>
                      <a:pt x="3439296" y="37275"/>
                    </a:moveTo>
                    <a:cubicBezTo>
                      <a:pt x="3485202" y="36408"/>
                      <a:pt x="3530588" y="47111"/>
                      <a:pt x="3571270" y="68396"/>
                    </a:cubicBezTo>
                    <a:lnTo>
                      <a:pt x="6797160" y="1928911"/>
                    </a:lnTo>
                    <a:cubicBezTo>
                      <a:pt x="6825006" y="1945056"/>
                      <a:pt x="6840683" y="1964946"/>
                      <a:pt x="6840683" y="1983900"/>
                    </a:cubicBezTo>
                    <a:cubicBezTo>
                      <a:pt x="6840683" y="2002854"/>
                      <a:pt x="6824772" y="2022276"/>
                      <a:pt x="6797395" y="2038187"/>
                    </a:cubicBezTo>
                    <a:lnTo>
                      <a:pt x="3570568" y="3900106"/>
                    </a:lnTo>
                    <a:cubicBezTo>
                      <a:pt x="3487566" y="3941276"/>
                      <a:pt x="3390089" y="3941276"/>
                      <a:pt x="3307087" y="3900106"/>
                    </a:cubicBezTo>
                    <a:lnTo>
                      <a:pt x="80963" y="2038187"/>
                    </a:lnTo>
                    <a:cubicBezTo>
                      <a:pt x="53118" y="2022510"/>
                      <a:pt x="37206" y="2002620"/>
                      <a:pt x="37206" y="1983900"/>
                    </a:cubicBezTo>
                    <a:cubicBezTo>
                      <a:pt x="38564" y="1968795"/>
                      <a:pt x="46206" y="1954955"/>
                      <a:pt x="58266" y="1945758"/>
                    </a:cubicBezTo>
                    <a:cubicBezTo>
                      <a:pt x="65352" y="1939344"/>
                      <a:pt x="73213" y="1933842"/>
                      <a:pt x="81665" y="1929379"/>
                    </a:cubicBezTo>
                    <a:lnTo>
                      <a:pt x="3308725" y="68396"/>
                    </a:lnTo>
                    <a:cubicBezTo>
                      <a:pt x="3349181" y="46956"/>
                      <a:pt x="3394457" y="36242"/>
                      <a:pt x="3440232" y="37275"/>
                    </a:cubicBezTo>
                    <a:moveTo>
                      <a:pt x="3440232" y="69"/>
                    </a:moveTo>
                    <a:cubicBezTo>
                      <a:pt x="3387890" y="-1047"/>
                      <a:pt x="3336145" y="11366"/>
                      <a:pt x="3290005" y="36105"/>
                    </a:cubicBezTo>
                    <a:lnTo>
                      <a:pt x="62477" y="1897087"/>
                    </a:lnTo>
                    <a:cubicBezTo>
                      <a:pt x="51768" y="1902876"/>
                      <a:pt x="41857" y="1910034"/>
                      <a:pt x="32994" y="1918381"/>
                    </a:cubicBezTo>
                    <a:cubicBezTo>
                      <a:pt x="13080" y="1934455"/>
                      <a:pt x="1057" y="1958330"/>
                      <a:pt x="0" y="1983900"/>
                    </a:cubicBezTo>
                    <a:cubicBezTo>
                      <a:pt x="0" y="2015724"/>
                      <a:pt x="20826" y="2046845"/>
                      <a:pt x="62477" y="2070479"/>
                    </a:cubicBezTo>
                    <a:lnTo>
                      <a:pt x="3288601" y="3931929"/>
                    </a:lnTo>
                    <a:cubicBezTo>
                      <a:pt x="3383151" y="3979648"/>
                      <a:pt x="3494739" y="3979648"/>
                      <a:pt x="3589288" y="3931929"/>
                    </a:cubicBezTo>
                    <a:lnTo>
                      <a:pt x="6816114" y="2070245"/>
                    </a:lnTo>
                    <a:cubicBezTo>
                      <a:pt x="6898949" y="2023445"/>
                      <a:pt x="6898949" y="1944823"/>
                      <a:pt x="6816114" y="1896853"/>
                    </a:cubicBezTo>
                    <a:lnTo>
                      <a:pt x="3589990" y="36105"/>
                    </a:lnTo>
                    <a:cubicBezTo>
                      <a:pt x="3543736" y="11445"/>
                      <a:pt x="3491937" y="-961"/>
                      <a:pt x="343953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2F8FE7-9FB5-445C-9C0B-E8E512BBA907}"/>
                  </a:ext>
                </a:extLst>
              </p:cNvPr>
              <p:cNvSpPr/>
              <p:nvPr/>
            </p:nvSpPr>
            <p:spPr>
              <a:xfrm>
                <a:off x="3408329" y="6391241"/>
                <a:ext cx="5526202" cy="3187852"/>
              </a:xfrm>
              <a:custGeom>
                <a:avLst/>
                <a:gdLst>
                  <a:gd name="connsiteX0" fmla="*/ 2662365 w 5526202"/>
                  <a:gd name="connsiteY0" fmla="*/ 24037 h 3187852"/>
                  <a:gd name="connsiteX1" fmla="*/ 41593 w 5526202"/>
                  <a:gd name="connsiteY1" fmla="*/ 1536129 h 3187852"/>
                  <a:gd name="connsiteX2" fmla="*/ 41593 w 5526202"/>
                  <a:gd name="connsiteY2" fmla="*/ 1651958 h 3187852"/>
                  <a:gd name="connsiteX3" fmla="*/ 2662365 w 5526202"/>
                  <a:gd name="connsiteY3" fmla="*/ 3163816 h 3187852"/>
                  <a:gd name="connsiteX4" fmla="*/ 2862667 w 5526202"/>
                  <a:gd name="connsiteY4" fmla="*/ 3163816 h 3187852"/>
                  <a:gd name="connsiteX5" fmla="*/ 5484610 w 5526202"/>
                  <a:gd name="connsiteY5" fmla="*/ 1651724 h 3187852"/>
                  <a:gd name="connsiteX6" fmla="*/ 5484610 w 5526202"/>
                  <a:gd name="connsiteY6" fmla="*/ 1535895 h 3187852"/>
                  <a:gd name="connsiteX7" fmla="*/ 2862667 w 5526202"/>
                  <a:gd name="connsiteY7" fmla="*/ 24037 h 3187852"/>
                  <a:gd name="connsiteX8" fmla="*/ 2662365 w 5526202"/>
                  <a:gd name="connsiteY8" fmla="*/ 24037 h 3187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6202" h="3187852">
                    <a:moveTo>
                      <a:pt x="2662365" y="24037"/>
                    </a:moveTo>
                    <a:lnTo>
                      <a:pt x="41593" y="1536129"/>
                    </a:lnTo>
                    <a:cubicBezTo>
                      <a:pt x="-13864" y="1568187"/>
                      <a:pt x="-13864" y="1619900"/>
                      <a:pt x="41593" y="1651958"/>
                    </a:cubicBezTo>
                    <a:lnTo>
                      <a:pt x="2662365" y="3163816"/>
                    </a:lnTo>
                    <a:cubicBezTo>
                      <a:pt x="2725286" y="3195865"/>
                      <a:pt x="2799746" y="3195865"/>
                      <a:pt x="2862667" y="3163816"/>
                    </a:cubicBezTo>
                    <a:lnTo>
                      <a:pt x="5484610" y="1651724"/>
                    </a:lnTo>
                    <a:cubicBezTo>
                      <a:pt x="5540067" y="1619666"/>
                      <a:pt x="5540067" y="1567953"/>
                      <a:pt x="5484610" y="1535895"/>
                    </a:cubicBezTo>
                    <a:lnTo>
                      <a:pt x="2862667" y="24037"/>
                    </a:lnTo>
                    <a:cubicBezTo>
                      <a:pt x="2799746" y="-8012"/>
                      <a:pt x="2725286" y="-8012"/>
                      <a:pt x="2662365" y="240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B23C05D-DFBA-4672-9B1D-A21A04E69F07}"/>
                  </a:ext>
                </a:extLst>
              </p:cNvPr>
              <p:cNvSpPr/>
              <p:nvPr/>
            </p:nvSpPr>
            <p:spPr>
              <a:xfrm>
                <a:off x="6170845" y="6391820"/>
                <a:ext cx="2762984" cy="1661440"/>
              </a:xfrm>
              <a:custGeom>
                <a:avLst/>
                <a:gdLst>
                  <a:gd name="connsiteX0" fmla="*/ 2721391 w 2762984"/>
                  <a:gd name="connsiteY0" fmla="*/ 1535784 h 1661440"/>
                  <a:gd name="connsiteX1" fmla="*/ 100151 w 2762984"/>
                  <a:gd name="connsiteY1" fmla="*/ 23458 h 1661440"/>
                  <a:gd name="connsiteX2" fmla="*/ 0 w 2762984"/>
                  <a:gd name="connsiteY2" fmla="*/ 58 h 1661440"/>
                  <a:gd name="connsiteX3" fmla="*/ 0 w 2762984"/>
                  <a:gd name="connsiteY3" fmla="*/ 101847 h 1661440"/>
                  <a:gd name="connsiteX4" fmla="*/ 2704076 w 2762984"/>
                  <a:gd name="connsiteY4" fmla="*/ 1661440 h 1661440"/>
                  <a:gd name="connsiteX5" fmla="*/ 2721391 w 2762984"/>
                  <a:gd name="connsiteY5" fmla="*/ 1651379 h 1661440"/>
                  <a:gd name="connsiteX6" fmla="*/ 2721391 w 2762984"/>
                  <a:gd name="connsiteY6" fmla="*/ 1535784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984" h="1661440">
                    <a:moveTo>
                      <a:pt x="2721391" y="1535784"/>
                    </a:moveTo>
                    <a:lnTo>
                      <a:pt x="100151" y="23458"/>
                    </a:lnTo>
                    <a:cubicBezTo>
                      <a:pt x="69295" y="7283"/>
                      <a:pt x="34829" y="-770"/>
                      <a:pt x="0" y="58"/>
                    </a:cubicBezTo>
                    <a:lnTo>
                      <a:pt x="0" y="101847"/>
                    </a:lnTo>
                    <a:lnTo>
                      <a:pt x="2704076" y="1661440"/>
                    </a:lnTo>
                    <a:lnTo>
                      <a:pt x="2721391" y="1651379"/>
                    </a:lnTo>
                    <a:cubicBezTo>
                      <a:pt x="2776849" y="1619555"/>
                      <a:pt x="2776849" y="1567841"/>
                      <a:pt x="2721391" y="1535784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19EC414-282A-4201-959E-051772529A1D}"/>
                  </a:ext>
                </a:extLst>
              </p:cNvPr>
              <p:cNvSpPr/>
              <p:nvPr/>
            </p:nvSpPr>
            <p:spPr>
              <a:xfrm>
                <a:off x="3408095" y="6391820"/>
                <a:ext cx="2762516" cy="1661440"/>
              </a:xfrm>
              <a:custGeom>
                <a:avLst/>
                <a:gdLst>
                  <a:gd name="connsiteX0" fmla="*/ 2762516 w 2762516"/>
                  <a:gd name="connsiteY0" fmla="*/ 58 h 1661440"/>
                  <a:gd name="connsiteX1" fmla="*/ 2662365 w 2762516"/>
                  <a:gd name="connsiteY1" fmla="*/ 23458 h 1661440"/>
                  <a:gd name="connsiteX2" fmla="*/ 41593 w 2762516"/>
                  <a:gd name="connsiteY2" fmla="*/ 1535550 h 1661440"/>
                  <a:gd name="connsiteX3" fmla="*/ 41593 w 2762516"/>
                  <a:gd name="connsiteY3" fmla="*/ 1651379 h 1661440"/>
                  <a:gd name="connsiteX4" fmla="*/ 58909 w 2762516"/>
                  <a:gd name="connsiteY4" fmla="*/ 1661440 h 1661440"/>
                  <a:gd name="connsiteX5" fmla="*/ 2762516 w 2762516"/>
                  <a:gd name="connsiteY5" fmla="*/ 101847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516" h="1661440">
                    <a:moveTo>
                      <a:pt x="2762516" y="58"/>
                    </a:moveTo>
                    <a:cubicBezTo>
                      <a:pt x="2727688" y="-770"/>
                      <a:pt x="2693221" y="7283"/>
                      <a:pt x="2662365" y="23458"/>
                    </a:cubicBezTo>
                    <a:lnTo>
                      <a:pt x="41593" y="1535550"/>
                    </a:lnTo>
                    <a:cubicBezTo>
                      <a:pt x="-13864" y="1567608"/>
                      <a:pt x="-13864" y="1619321"/>
                      <a:pt x="41593" y="1651379"/>
                    </a:cubicBezTo>
                    <a:lnTo>
                      <a:pt x="58909" y="1661440"/>
                    </a:lnTo>
                    <a:lnTo>
                      <a:pt x="2762516" y="101847"/>
                    </a:lnTo>
                    <a:close/>
                  </a:path>
                </a:pathLst>
              </a:custGeom>
              <a:solidFill>
                <a:srgbClr val="263238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82" name="Graphic 4">
              <a:extLst>
                <a:ext uri="{FF2B5EF4-FFF2-40B4-BE49-F238E27FC236}">
                  <a16:creationId xmlns:a16="http://schemas.microsoft.com/office/drawing/2014/main" id="{5ECE62F7-EBC1-4D08-A4FD-EC2AFF344125}"/>
                </a:ext>
              </a:extLst>
            </p:cNvPr>
            <p:cNvGrpSpPr/>
            <p:nvPr/>
          </p:nvGrpSpPr>
          <p:grpSpPr>
            <a:xfrm>
              <a:off x="3404059" y="3453805"/>
              <a:ext cx="5527723" cy="6126054"/>
              <a:chOff x="3404059" y="3453805"/>
              <a:chExt cx="5527723" cy="6126054"/>
            </a:xfrm>
          </p:grpSpPr>
          <p:grpSp>
            <p:nvGrpSpPr>
              <p:cNvPr id="83" name="Graphic 4">
                <a:extLst>
                  <a:ext uri="{FF2B5EF4-FFF2-40B4-BE49-F238E27FC236}">
                    <a16:creationId xmlns:a16="http://schemas.microsoft.com/office/drawing/2014/main" id="{DB7C54B6-B065-493B-907A-01EB7D75670E}"/>
                  </a:ext>
                </a:extLst>
              </p:cNvPr>
              <p:cNvGrpSpPr/>
              <p:nvPr/>
            </p:nvGrpSpPr>
            <p:grpSpPr>
              <a:xfrm>
                <a:off x="6167050" y="3453805"/>
                <a:ext cx="2764732" cy="6126054"/>
                <a:chOff x="6167050" y="3453805"/>
                <a:chExt cx="2764732" cy="6126054"/>
              </a:xfrm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9F68AF6D-887B-4F18-93CC-6A5F9F98B0A5}"/>
                    </a:ext>
                  </a:extLst>
                </p:cNvPr>
                <p:cNvSpPr/>
                <p:nvPr/>
              </p:nvSpPr>
              <p:spPr>
                <a:xfrm>
                  <a:off x="6167050" y="7683544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3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5288837-04B4-4C35-B6BE-F8A91EDED023}"/>
                    </a:ext>
                  </a:extLst>
                </p:cNvPr>
                <p:cNvSpPr/>
                <p:nvPr/>
              </p:nvSpPr>
              <p:spPr>
                <a:xfrm>
                  <a:off x="6167569" y="7358288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344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51" y="1895913"/>
                        <a:pt x="86732" y="1883163"/>
                        <a:pt x="123551" y="1859344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1DD2B4D-4D71-4D4A-93A6-3E44D69DB13C}"/>
                    </a:ext>
                  </a:extLst>
                </p:cNvPr>
                <p:cNvSpPr/>
                <p:nvPr/>
              </p:nvSpPr>
              <p:spPr>
                <a:xfrm>
                  <a:off x="6167050" y="7032797"/>
                  <a:ext cx="2764732" cy="1895613"/>
                </a:xfrm>
                <a:custGeom>
                  <a:avLst/>
                  <a:gdLst>
                    <a:gd name="connsiteX0" fmla="*/ 184676 w 2764732"/>
                    <a:gd name="connsiteY0" fmla="*/ 1488458 h 1895613"/>
                    <a:gd name="connsiteX1" fmla="*/ 520 w 2764732"/>
                    <a:gd name="connsiteY1" fmla="*/ 1531748 h 1895613"/>
                    <a:gd name="connsiteX2" fmla="*/ 520 w 2764732"/>
                    <a:gd name="connsiteY2" fmla="*/ 1531748 h 1895613"/>
                    <a:gd name="connsiteX3" fmla="*/ 520 w 2764732"/>
                    <a:gd name="connsiteY3" fmla="*/ 1531748 h 1895613"/>
                    <a:gd name="connsiteX4" fmla="*/ 520 w 2764732"/>
                    <a:gd name="connsiteY4" fmla="*/ 1895614 h 1895613"/>
                    <a:gd name="connsiteX5" fmla="*/ 124071 w 2764732"/>
                    <a:gd name="connsiteY5" fmla="*/ 1858876 h 1895613"/>
                    <a:gd name="connsiteX6" fmla="*/ 2694534 w 2764732"/>
                    <a:gd name="connsiteY6" fmla="*/ 376034 h 1895613"/>
                    <a:gd name="connsiteX7" fmla="*/ 2764733 w 2764732"/>
                    <a:gd name="connsiteY7" fmla="*/ 294135 h 1895613"/>
                    <a:gd name="connsiteX8" fmla="*/ 2764733 w 2764732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613">
                      <a:moveTo>
                        <a:pt x="184676" y="1488458"/>
                      </a:moveTo>
                      <a:cubicBezTo>
                        <a:pt x="129005" y="1520989"/>
                        <a:pt x="64854" y="1536069"/>
                        <a:pt x="520" y="1531748"/>
                      </a:cubicBezTo>
                      <a:cubicBezTo>
                        <a:pt x="-650" y="1531748"/>
                        <a:pt x="520" y="1531748"/>
                        <a:pt x="520" y="1531748"/>
                      </a:cubicBezTo>
                      <a:cubicBezTo>
                        <a:pt x="520" y="1531748"/>
                        <a:pt x="520" y="1531748"/>
                        <a:pt x="520" y="1531748"/>
                      </a:cubicBezTo>
                      <a:lnTo>
                        <a:pt x="520" y="1895614"/>
                      </a:lnTo>
                      <a:cubicBezTo>
                        <a:pt x="44371" y="1895445"/>
                        <a:pt x="87252" y="1882695"/>
                        <a:pt x="124071" y="1858876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42C51E3-4C29-4C10-AF01-EAF6F7FAA9D2}"/>
                    </a:ext>
                  </a:extLst>
                </p:cNvPr>
                <p:cNvSpPr/>
                <p:nvPr/>
              </p:nvSpPr>
              <p:spPr>
                <a:xfrm>
                  <a:off x="6167569" y="6707541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2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FF583B3-3839-46B9-9D1F-4B408DABC45B}"/>
                    </a:ext>
                  </a:extLst>
                </p:cNvPr>
                <p:cNvSpPr/>
                <p:nvPr/>
              </p:nvSpPr>
              <p:spPr>
                <a:xfrm>
                  <a:off x="6167050" y="6382050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9F20805-F812-4AE3-AFF9-D72AD85E1576}"/>
                    </a:ext>
                  </a:extLst>
                </p:cNvPr>
                <p:cNvSpPr/>
                <p:nvPr/>
              </p:nvSpPr>
              <p:spPr>
                <a:xfrm>
                  <a:off x="6167569" y="6056794"/>
                  <a:ext cx="2764212" cy="1896082"/>
                </a:xfrm>
                <a:custGeom>
                  <a:avLst/>
                  <a:gdLst>
                    <a:gd name="connsiteX0" fmla="*/ 184156 w 2764212"/>
                    <a:gd name="connsiteY0" fmla="*/ 1489161 h 1896082"/>
                    <a:gd name="connsiteX1" fmla="*/ 0 w 2764212"/>
                    <a:gd name="connsiteY1" fmla="*/ 1532216 h 1896082"/>
                    <a:gd name="connsiteX2" fmla="*/ 0 w 2764212"/>
                    <a:gd name="connsiteY2" fmla="*/ 1532216 h 1896082"/>
                    <a:gd name="connsiteX3" fmla="*/ 0 w 2764212"/>
                    <a:gd name="connsiteY3" fmla="*/ 1896082 h 1896082"/>
                    <a:gd name="connsiteX4" fmla="*/ 123551 w 2764212"/>
                    <a:gd name="connsiteY4" fmla="*/ 1859579 h 1896082"/>
                    <a:gd name="connsiteX5" fmla="*/ 2694014 w 2764212"/>
                    <a:gd name="connsiteY5" fmla="*/ 375800 h 1896082"/>
                    <a:gd name="connsiteX6" fmla="*/ 2764213 w 2764212"/>
                    <a:gd name="connsiteY6" fmla="*/ 294135 h 1896082"/>
                    <a:gd name="connsiteX7" fmla="*/ 2764213 w 2764212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2">
                      <a:moveTo>
                        <a:pt x="184156" y="1489161"/>
                      </a:moveTo>
                      <a:cubicBezTo>
                        <a:pt x="128503" y="1521718"/>
                        <a:pt x="64319" y="1536725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3"/>
                        <a:pt x="86669" y="1883231"/>
                        <a:pt x="123551" y="1859579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CF19E00-165A-4E25-B038-8E9309637429}"/>
                    </a:ext>
                  </a:extLst>
                </p:cNvPr>
                <p:cNvSpPr/>
                <p:nvPr/>
              </p:nvSpPr>
              <p:spPr>
                <a:xfrm>
                  <a:off x="6167050" y="5731303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369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48" y="1521800"/>
                        <a:pt x="64863" y="1536888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369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8364646-788F-4451-9BB7-644F7C5FE1E0}"/>
                    </a:ext>
                  </a:extLst>
                </p:cNvPr>
                <p:cNvSpPr/>
                <p:nvPr/>
              </p:nvSpPr>
              <p:spPr>
                <a:xfrm>
                  <a:off x="6167569" y="5406046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9160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9160"/>
                      </a:moveTo>
                      <a:cubicBezTo>
                        <a:pt x="128503" y="1521718"/>
                        <a:pt x="64319" y="1536724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7D538AF-4373-45FA-8142-2156D943BF9C}"/>
                    </a:ext>
                  </a:extLst>
                </p:cNvPr>
                <p:cNvSpPr/>
                <p:nvPr/>
              </p:nvSpPr>
              <p:spPr>
                <a:xfrm>
                  <a:off x="6167050" y="5081492"/>
                  <a:ext cx="2764732" cy="1895379"/>
                </a:xfrm>
                <a:custGeom>
                  <a:avLst/>
                  <a:gdLst>
                    <a:gd name="connsiteX0" fmla="*/ 184676 w 2764732"/>
                    <a:gd name="connsiteY0" fmla="*/ 1488224 h 1895379"/>
                    <a:gd name="connsiteX1" fmla="*/ 520 w 2764732"/>
                    <a:gd name="connsiteY1" fmla="*/ 1531514 h 1895379"/>
                    <a:gd name="connsiteX2" fmla="*/ 520 w 2764732"/>
                    <a:gd name="connsiteY2" fmla="*/ 1531514 h 1895379"/>
                    <a:gd name="connsiteX3" fmla="*/ 520 w 2764732"/>
                    <a:gd name="connsiteY3" fmla="*/ 1531514 h 1895379"/>
                    <a:gd name="connsiteX4" fmla="*/ 520 w 2764732"/>
                    <a:gd name="connsiteY4" fmla="*/ 1895380 h 1895379"/>
                    <a:gd name="connsiteX5" fmla="*/ 124071 w 2764732"/>
                    <a:gd name="connsiteY5" fmla="*/ 1858642 h 1895379"/>
                    <a:gd name="connsiteX6" fmla="*/ 2694534 w 2764732"/>
                    <a:gd name="connsiteY6" fmla="*/ 374396 h 1895379"/>
                    <a:gd name="connsiteX7" fmla="*/ 2764733 w 2764732"/>
                    <a:gd name="connsiteY7" fmla="*/ 292731 h 1895379"/>
                    <a:gd name="connsiteX8" fmla="*/ 2764733 w 2764732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379">
                      <a:moveTo>
                        <a:pt x="184676" y="1488224"/>
                      </a:moveTo>
                      <a:cubicBezTo>
                        <a:pt x="129086" y="1520960"/>
                        <a:pt x="64872" y="1536055"/>
                        <a:pt x="520" y="1531514"/>
                      </a:cubicBezTo>
                      <a:cubicBezTo>
                        <a:pt x="-650" y="1531514"/>
                        <a:pt x="520" y="1531514"/>
                        <a:pt x="520" y="1531514"/>
                      </a:cubicBezTo>
                      <a:cubicBezTo>
                        <a:pt x="520" y="1531514"/>
                        <a:pt x="520" y="1531514"/>
                        <a:pt x="520" y="1531514"/>
                      </a:cubicBezTo>
                      <a:lnTo>
                        <a:pt x="520" y="1895380"/>
                      </a:lnTo>
                      <a:cubicBezTo>
                        <a:pt x="44371" y="1895211"/>
                        <a:pt x="87252" y="1882461"/>
                        <a:pt x="124071" y="1858642"/>
                      </a:cubicBezTo>
                      <a:lnTo>
                        <a:pt x="2694534" y="374396"/>
                      </a:lnTo>
                      <a:cubicBezTo>
                        <a:pt x="2742503" y="347954"/>
                        <a:pt x="2764733" y="324789"/>
                        <a:pt x="2764733" y="292731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0EC40E4-AA36-4B88-AEBA-8D91D4B1D3B6}"/>
                    </a:ext>
                  </a:extLst>
                </p:cNvPr>
                <p:cNvSpPr/>
                <p:nvPr/>
              </p:nvSpPr>
              <p:spPr>
                <a:xfrm>
                  <a:off x="6167050" y="4755299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9160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578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9160"/>
                      </a:moveTo>
                      <a:cubicBezTo>
                        <a:pt x="129022" y="1521718"/>
                        <a:pt x="64839" y="1536724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lnTo>
                        <a:pt x="520" y="1532216"/>
                      </a:lnTo>
                      <a:lnTo>
                        <a:pt x="520" y="1896082"/>
                      </a:lnTo>
                      <a:cubicBezTo>
                        <a:pt x="44334" y="1895892"/>
                        <a:pt x="87189" y="1883231"/>
                        <a:pt x="124071" y="1859578"/>
                      </a:cubicBezTo>
                      <a:lnTo>
                        <a:pt x="2694534" y="375800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EF13745-C96D-4DFA-9C3D-E90F9CF6B0DD}"/>
                    </a:ext>
                  </a:extLst>
                </p:cNvPr>
                <p:cNvSpPr/>
                <p:nvPr/>
              </p:nvSpPr>
              <p:spPr>
                <a:xfrm>
                  <a:off x="6167050" y="4430043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8926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344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8926"/>
                      </a:moveTo>
                      <a:cubicBezTo>
                        <a:pt x="129086" y="1521662"/>
                        <a:pt x="64872" y="1536757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cubicBezTo>
                        <a:pt x="520" y="1532216"/>
                        <a:pt x="520" y="1532216"/>
                        <a:pt x="520" y="1532216"/>
                      </a:cubicBezTo>
                      <a:lnTo>
                        <a:pt x="520" y="1896082"/>
                      </a:lnTo>
                      <a:cubicBezTo>
                        <a:pt x="44371" y="1895913"/>
                        <a:pt x="87252" y="1883163"/>
                        <a:pt x="124071" y="1859344"/>
                      </a:cubicBezTo>
                      <a:lnTo>
                        <a:pt x="2694534" y="375800"/>
                      </a:lnTo>
                      <a:cubicBezTo>
                        <a:pt x="2742503" y="349358"/>
                        <a:pt x="2764733" y="326192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6BA57E7-8704-43DF-89F3-0767E6FBCACF}"/>
                    </a:ext>
                  </a:extLst>
                </p:cNvPr>
                <p:cNvSpPr/>
                <p:nvPr/>
              </p:nvSpPr>
              <p:spPr>
                <a:xfrm>
                  <a:off x="6167050" y="4104552"/>
                  <a:ext cx="2764732" cy="1896549"/>
                </a:xfrm>
                <a:custGeom>
                  <a:avLst/>
                  <a:gdLst>
                    <a:gd name="connsiteX0" fmla="*/ 184676 w 2764732"/>
                    <a:gd name="connsiteY0" fmla="*/ 1489160 h 1896549"/>
                    <a:gd name="connsiteX1" fmla="*/ 520 w 2764732"/>
                    <a:gd name="connsiteY1" fmla="*/ 1532450 h 1896549"/>
                    <a:gd name="connsiteX2" fmla="*/ 520 w 2764732"/>
                    <a:gd name="connsiteY2" fmla="*/ 1532450 h 1896549"/>
                    <a:gd name="connsiteX3" fmla="*/ 520 w 2764732"/>
                    <a:gd name="connsiteY3" fmla="*/ 1532450 h 1896549"/>
                    <a:gd name="connsiteX4" fmla="*/ 520 w 2764732"/>
                    <a:gd name="connsiteY4" fmla="*/ 1896550 h 1896549"/>
                    <a:gd name="connsiteX5" fmla="*/ 124071 w 2764732"/>
                    <a:gd name="connsiteY5" fmla="*/ 1859812 h 1896549"/>
                    <a:gd name="connsiteX6" fmla="*/ 2694534 w 2764732"/>
                    <a:gd name="connsiteY6" fmla="*/ 376034 h 1896549"/>
                    <a:gd name="connsiteX7" fmla="*/ 2764733 w 2764732"/>
                    <a:gd name="connsiteY7" fmla="*/ 294135 h 1896549"/>
                    <a:gd name="connsiteX8" fmla="*/ 2764733 w 2764732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549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lnTo>
                        <a:pt x="520" y="1532450"/>
                      </a:lnTo>
                      <a:lnTo>
                        <a:pt x="520" y="1896550"/>
                      </a:lnTo>
                      <a:cubicBezTo>
                        <a:pt x="44355" y="1896278"/>
                        <a:pt x="87208" y="1883535"/>
                        <a:pt x="124071" y="1859812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ECCB817-1C0C-40AE-BACE-BBC758DDB12C}"/>
                    </a:ext>
                  </a:extLst>
                </p:cNvPr>
                <p:cNvSpPr/>
                <p:nvPr/>
              </p:nvSpPr>
              <p:spPr>
                <a:xfrm>
                  <a:off x="6167569" y="3779296"/>
                  <a:ext cx="2764212" cy="1896549"/>
                </a:xfrm>
                <a:custGeom>
                  <a:avLst/>
                  <a:gdLst>
                    <a:gd name="connsiteX0" fmla="*/ 184156 w 2764212"/>
                    <a:gd name="connsiteY0" fmla="*/ 1489394 h 1896549"/>
                    <a:gd name="connsiteX1" fmla="*/ 0 w 2764212"/>
                    <a:gd name="connsiteY1" fmla="*/ 1532684 h 1896549"/>
                    <a:gd name="connsiteX2" fmla="*/ 0 w 2764212"/>
                    <a:gd name="connsiteY2" fmla="*/ 1532684 h 1896549"/>
                    <a:gd name="connsiteX3" fmla="*/ 0 w 2764212"/>
                    <a:gd name="connsiteY3" fmla="*/ 1896550 h 1896549"/>
                    <a:gd name="connsiteX4" fmla="*/ 123551 w 2764212"/>
                    <a:gd name="connsiteY4" fmla="*/ 1859812 h 1896549"/>
                    <a:gd name="connsiteX5" fmla="*/ 2694014 w 2764212"/>
                    <a:gd name="connsiteY5" fmla="*/ 375800 h 1896549"/>
                    <a:gd name="connsiteX6" fmla="*/ 2764213 w 2764212"/>
                    <a:gd name="connsiteY6" fmla="*/ 294135 h 1896549"/>
                    <a:gd name="connsiteX7" fmla="*/ 2764213 w 2764212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549">
                      <a:moveTo>
                        <a:pt x="184156" y="1489394"/>
                      </a:moveTo>
                      <a:cubicBezTo>
                        <a:pt x="128567" y="1522130"/>
                        <a:pt x="64352" y="1537225"/>
                        <a:pt x="0" y="1532684"/>
                      </a:cubicBezTo>
                      <a:lnTo>
                        <a:pt x="0" y="1532684"/>
                      </a:lnTo>
                      <a:lnTo>
                        <a:pt x="0" y="1896550"/>
                      </a:lnTo>
                      <a:cubicBezTo>
                        <a:pt x="43851" y="1896381"/>
                        <a:pt x="86732" y="1883631"/>
                        <a:pt x="123551" y="1859812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0A9D2C4-F3C6-4165-966C-306AD1D02459}"/>
                    </a:ext>
                  </a:extLst>
                </p:cNvPr>
                <p:cNvSpPr/>
                <p:nvPr/>
              </p:nvSpPr>
              <p:spPr>
                <a:xfrm>
                  <a:off x="6167050" y="3453805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98" name="Graphic 4">
                <a:extLst>
                  <a:ext uri="{FF2B5EF4-FFF2-40B4-BE49-F238E27FC236}">
                    <a16:creationId xmlns:a16="http://schemas.microsoft.com/office/drawing/2014/main" id="{6D7B8D74-3D02-4A35-BD8A-6984E5D631E4}"/>
                  </a:ext>
                </a:extLst>
              </p:cNvPr>
              <p:cNvGrpSpPr/>
              <p:nvPr/>
            </p:nvGrpSpPr>
            <p:grpSpPr>
              <a:xfrm>
                <a:off x="3404059" y="3453805"/>
                <a:ext cx="2764264" cy="6126054"/>
                <a:chOff x="3404059" y="3453805"/>
                <a:chExt cx="2764264" cy="6126054"/>
              </a:xfrm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8D608689-9155-4511-B0F0-EFFCA7B67B22}"/>
                    </a:ext>
                  </a:extLst>
                </p:cNvPr>
                <p:cNvSpPr/>
                <p:nvPr/>
              </p:nvSpPr>
              <p:spPr>
                <a:xfrm>
                  <a:off x="3404293" y="7683544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90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3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5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AAFF500-068A-4AB8-AB64-564DE68C1E07}"/>
                    </a:ext>
                  </a:extLst>
                </p:cNvPr>
                <p:cNvSpPr/>
                <p:nvPr/>
              </p:nvSpPr>
              <p:spPr>
                <a:xfrm>
                  <a:off x="3404293" y="7358288"/>
                  <a:ext cx="2763510" cy="1896081"/>
                </a:xfrm>
                <a:custGeom>
                  <a:avLst/>
                  <a:gdLst>
                    <a:gd name="connsiteX0" fmla="*/ 2579121 w 2763510"/>
                    <a:gd name="connsiteY0" fmla="*/ 1488926 h 1896081"/>
                    <a:gd name="connsiteX1" fmla="*/ 2763511 w 2763510"/>
                    <a:gd name="connsiteY1" fmla="*/ 1532216 h 1896081"/>
                    <a:gd name="connsiteX2" fmla="*/ 2763511 w 2763510"/>
                    <a:gd name="connsiteY2" fmla="*/ 1532216 h 1896081"/>
                    <a:gd name="connsiteX3" fmla="*/ 2763511 w 2763510"/>
                    <a:gd name="connsiteY3" fmla="*/ 1896082 h 1896081"/>
                    <a:gd name="connsiteX4" fmla="*/ 2639960 w 2763510"/>
                    <a:gd name="connsiteY4" fmla="*/ 1859344 h 1896081"/>
                    <a:gd name="connsiteX5" fmla="*/ 70199 w 2763510"/>
                    <a:gd name="connsiteY5" fmla="*/ 375800 h 1896081"/>
                    <a:gd name="connsiteX6" fmla="*/ 0 w 2763510"/>
                    <a:gd name="connsiteY6" fmla="*/ 294135 h 1896081"/>
                    <a:gd name="connsiteX7" fmla="*/ 0 w 2763510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51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lnTo>
                        <a:pt x="2763511" y="1532216"/>
                      </a:lnTo>
                      <a:lnTo>
                        <a:pt x="2763511" y="1896082"/>
                      </a:lnTo>
                      <a:cubicBezTo>
                        <a:pt x="2719654" y="1895952"/>
                        <a:pt x="2676762" y="1883198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941F41B-0EC7-4A8D-94D9-754C31E5351F}"/>
                    </a:ext>
                  </a:extLst>
                </p:cNvPr>
                <p:cNvSpPr/>
                <p:nvPr/>
              </p:nvSpPr>
              <p:spPr>
                <a:xfrm>
                  <a:off x="3404293" y="7032797"/>
                  <a:ext cx="2764030" cy="1895613"/>
                </a:xfrm>
                <a:custGeom>
                  <a:avLst/>
                  <a:gdLst>
                    <a:gd name="connsiteX0" fmla="*/ 2579121 w 2764030"/>
                    <a:gd name="connsiteY0" fmla="*/ 1488458 h 1895613"/>
                    <a:gd name="connsiteX1" fmla="*/ 2763511 w 2764030"/>
                    <a:gd name="connsiteY1" fmla="*/ 1531748 h 1895613"/>
                    <a:gd name="connsiteX2" fmla="*/ 2763511 w 2764030"/>
                    <a:gd name="connsiteY2" fmla="*/ 1531748 h 1895613"/>
                    <a:gd name="connsiteX3" fmla="*/ 2763511 w 2764030"/>
                    <a:gd name="connsiteY3" fmla="*/ 1531748 h 1895613"/>
                    <a:gd name="connsiteX4" fmla="*/ 2763511 w 2764030"/>
                    <a:gd name="connsiteY4" fmla="*/ 1895614 h 1895613"/>
                    <a:gd name="connsiteX5" fmla="*/ 2639960 w 2764030"/>
                    <a:gd name="connsiteY5" fmla="*/ 1858876 h 1895613"/>
                    <a:gd name="connsiteX6" fmla="*/ 70199 w 2764030"/>
                    <a:gd name="connsiteY6" fmla="*/ 375332 h 1895613"/>
                    <a:gd name="connsiteX7" fmla="*/ 0 w 2764030"/>
                    <a:gd name="connsiteY7" fmla="*/ 293433 h 1895613"/>
                    <a:gd name="connsiteX8" fmla="*/ 0 w 2764030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5613">
                      <a:moveTo>
                        <a:pt x="2579121" y="1488458"/>
                      </a:moveTo>
                      <a:cubicBezTo>
                        <a:pt x="2634870" y="1521008"/>
                        <a:pt x="2699101" y="1536088"/>
                        <a:pt x="2763511" y="1531748"/>
                      </a:cubicBezTo>
                      <a:cubicBezTo>
                        <a:pt x="2763511" y="1531748"/>
                        <a:pt x="2762341" y="1531748"/>
                        <a:pt x="2763511" y="1531748"/>
                      </a:cubicBezTo>
                      <a:cubicBezTo>
                        <a:pt x="2764681" y="1531748"/>
                        <a:pt x="2763511" y="1531748"/>
                        <a:pt x="2763511" y="1531748"/>
                      </a:cubicBezTo>
                      <a:lnTo>
                        <a:pt x="2763511" y="1895614"/>
                      </a:lnTo>
                      <a:cubicBezTo>
                        <a:pt x="2719654" y="1895485"/>
                        <a:pt x="2676762" y="1882731"/>
                        <a:pt x="2639960" y="1858876"/>
                      </a:cubicBezTo>
                      <a:lnTo>
                        <a:pt x="70199" y="375332"/>
                      </a:lnTo>
                      <a:cubicBezTo>
                        <a:pt x="22230" y="348890"/>
                        <a:pt x="0" y="325491"/>
                        <a:pt x="0" y="2934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8848B01-B1D2-4746-8422-8CC39A680CF1}"/>
                    </a:ext>
                  </a:extLst>
                </p:cNvPr>
                <p:cNvSpPr/>
                <p:nvPr/>
              </p:nvSpPr>
              <p:spPr>
                <a:xfrm>
                  <a:off x="3404059" y="6707541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8926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8926"/>
                      </a:moveTo>
                      <a:cubicBezTo>
                        <a:pt x="2635017" y="1521694"/>
                        <a:pt x="2699316" y="1536790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3A047EC-59E4-4497-BC02-0BEFB0648517}"/>
                    </a:ext>
                  </a:extLst>
                </p:cNvPr>
                <p:cNvSpPr/>
                <p:nvPr/>
              </p:nvSpPr>
              <p:spPr>
                <a:xfrm>
                  <a:off x="3404293" y="6382050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A04E16E-B6F5-44A6-BA51-AC8A7F768B46}"/>
                    </a:ext>
                  </a:extLst>
                </p:cNvPr>
                <p:cNvSpPr/>
                <p:nvPr/>
              </p:nvSpPr>
              <p:spPr>
                <a:xfrm>
                  <a:off x="3404059" y="6056794"/>
                  <a:ext cx="2763744" cy="1896082"/>
                </a:xfrm>
                <a:custGeom>
                  <a:avLst/>
                  <a:gdLst>
                    <a:gd name="connsiteX0" fmla="*/ 2579355 w 2763744"/>
                    <a:gd name="connsiteY0" fmla="*/ 1489161 h 1896082"/>
                    <a:gd name="connsiteX1" fmla="*/ 2763745 w 2763744"/>
                    <a:gd name="connsiteY1" fmla="*/ 1532216 h 1896082"/>
                    <a:gd name="connsiteX2" fmla="*/ 2763745 w 2763744"/>
                    <a:gd name="connsiteY2" fmla="*/ 1532216 h 1896082"/>
                    <a:gd name="connsiteX3" fmla="*/ 2763745 w 2763744"/>
                    <a:gd name="connsiteY3" fmla="*/ 1896082 h 1896082"/>
                    <a:gd name="connsiteX4" fmla="*/ 2640194 w 2763744"/>
                    <a:gd name="connsiteY4" fmla="*/ 1859579 h 1896082"/>
                    <a:gd name="connsiteX5" fmla="*/ 70199 w 2763744"/>
                    <a:gd name="connsiteY5" fmla="*/ 375800 h 1896082"/>
                    <a:gd name="connsiteX6" fmla="*/ 0 w 2763744"/>
                    <a:gd name="connsiteY6" fmla="*/ 294135 h 1896082"/>
                    <a:gd name="connsiteX7" fmla="*/ 0 w 2763744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2">
                      <a:moveTo>
                        <a:pt x="2579355" y="1489161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7"/>
                        <a:pt x="2640194" y="1859579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F27FC65-106D-4504-B5E6-D833FA9C3926}"/>
                    </a:ext>
                  </a:extLst>
                </p:cNvPr>
                <p:cNvSpPr/>
                <p:nvPr/>
              </p:nvSpPr>
              <p:spPr>
                <a:xfrm>
                  <a:off x="3404293" y="5731303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369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27" y="1521818"/>
                        <a:pt x="2699092" y="1536906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F618203-5787-4B04-8AE3-B83D37FD7116}"/>
                    </a:ext>
                  </a:extLst>
                </p:cNvPr>
                <p:cNvSpPr/>
                <p:nvPr/>
              </p:nvSpPr>
              <p:spPr>
                <a:xfrm>
                  <a:off x="3404059" y="5406046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265876E-75EC-457C-852F-7146712518D4}"/>
                    </a:ext>
                  </a:extLst>
                </p:cNvPr>
                <p:cNvSpPr/>
                <p:nvPr/>
              </p:nvSpPr>
              <p:spPr>
                <a:xfrm>
                  <a:off x="3404059" y="5081492"/>
                  <a:ext cx="2764264" cy="1895379"/>
                </a:xfrm>
                <a:custGeom>
                  <a:avLst/>
                  <a:gdLst>
                    <a:gd name="connsiteX0" fmla="*/ 2579355 w 2764264"/>
                    <a:gd name="connsiteY0" fmla="*/ 1488224 h 1895379"/>
                    <a:gd name="connsiteX1" fmla="*/ 2763745 w 2764264"/>
                    <a:gd name="connsiteY1" fmla="*/ 1531514 h 1895379"/>
                    <a:gd name="connsiteX2" fmla="*/ 2763745 w 2764264"/>
                    <a:gd name="connsiteY2" fmla="*/ 1531514 h 1895379"/>
                    <a:gd name="connsiteX3" fmla="*/ 2763745 w 2764264"/>
                    <a:gd name="connsiteY3" fmla="*/ 1531514 h 1895379"/>
                    <a:gd name="connsiteX4" fmla="*/ 2763745 w 2764264"/>
                    <a:gd name="connsiteY4" fmla="*/ 1895380 h 1895379"/>
                    <a:gd name="connsiteX5" fmla="*/ 2640194 w 2764264"/>
                    <a:gd name="connsiteY5" fmla="*/ 1858642 h 1895379"/>
                    <a:gd name="connsiteX6" fmla="*/ 70199 w 2764264"/>
                    <a:gd name="connsiteY6" fmla="*/ 374396 h 1895379"/>
                    <a:gd name="connsiteX7" fmla="*/ 0 w 2764264"/>
                    <a:gd name="connsiteY7" fmla="*/ 292731 h 1895379"/>
                    <a:gd name="connsiteX8" fmla="*/ 0 w 2764264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5379">
                      <a:moveTo>
                        <a:pt x="2579355" y="1488224"/>
                      </a:moveTo>
                      <a:cubicBezTo>
                        <a:pt x="2635017" y="1520993"/>
                        <a:pt x="2699316" y="1536088"/>
                        <a:pt x="2763745" y="1531514"/>
                      </a:cubicBezTo>
                      <a:cubicBezTo>
                        <a:pt x="2763745" y="1531514"/>
                        <a:pt x="2762575" y="1531514"/>
                        <a:pt x="2763745" y="1531514"/>
                      </a:cubicBezTo>
                      <a:cubicBezTo>
                        <a:pt x="2764915" y="1531514"/>
                        <a:pt x="2763745" y="1531514"/>
                        <a:pt x="2763745" y="1531514"/>
                      </a:cubicBezTo>
                      <a:lnTo>
                        <a:pt x="2763745" y="1895380"/>
                      </a:lnTo>
                      <a:cubicBezTo>
                        <a:pt x="2719888" y="1895251"/>
                        <a:pt x="2676996" y="1882497"/>
                        <a:pt x="2640194" y="1858642"/>
                      </a:cubicBezTo>
                      <a:lnTo>
                        <a:pt x="70199" y="374396"/>
                      </a:lnTo>
                      <a:cubicBezTo>
                        <a:pt x="22230" y="347954"/>
                        <a:pt x="0" y="324789"/>
                        <a:pt x="0" y="2927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F09EE0E-5FCF-4A4E-B098-153927E6D880}"/>
                    </a:ext>
                  </a:extLst>
                </p:cNvPr>
                <p:cNvSpPr/>
                <p:nvPr/>
              </p:nvSpPr>
              <p:spPr>
                <a:xfrm>
                  <a:off x="3404059" y="4755299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532216 h 1896081"/>
                    <a:gd name="connsiteX4" fmla="*/ 2763745 w 2763744"/>
                    <a:gd name="connsiteY4" fmla="*/ 1896082 h 1896081"/>
                    <a:gd name="connsiteX5" fmla="*/ 2640194 w 2763744"/>
                    <a:gd name="connsiteY5" fmla="*/ 1859578 h 1896081"/>
                    <a:gd name="connsiteX6" fmla="*/ 70199 w 2763744"/>
                    <a:gd name="connsiteY6" fmla="*/ 375800 h 1896081"/>
                    <a:gd name="connsiteX7" fmla="*/ 0 w 2763744"/>
                    <a:gd name="connsiteY7" fmla="*/ 294135 h 1896081"/>
                    <a:gd name="connsiteX8" fmla="*/ 0 w 2763744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cubicBezTo>
                        <a:pt x="2763745" y="1532216"/>
                        <a:pt x="2762575" y="1532216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88FD461-C128-4CC1-9F81-8FBB755CCABA}"/>
                    </a:ext>
                  </a:extLst>
                </p:cNvPr>
                <p:cNvSpPr/>
                <p:nvPr/>
              </p:nvSpPr>
              <p:spPr>
                <a:xfrm>
                  <a:off x="3404293" y="4430043"/>
                  <a:ext cx="2764030" cy="1896081"/>
                </a:xfrm>
                <a:custGeom>
                  <a:avLst/>
                  <a:gdLst>
                    <a:gd name="connsiteX0" fmla="*/ 2579121 w 2764030"/>
                    <a:gd name="connsiteY0" fmla="*/ 1488926 h 1896081"/>
                    <a:gd name="connsiteX1" fmla="*/ 2763511 w 2764030"/>
                    <a:gd name="connsiteY1" fmla="*/ 1532216 h 1896081"/>
                    <a:gd name="connsiteX2" fmla="*/ 2763511 w 2764030"/>
                    <a:gd name="connsiteY2" fmla="*/ 1532216 h 1896081"/>
                    <a:gd name="connsiteX3" fmla="*/ 2763511 w 2764030"/>
                    <a:gd name="connsiteY3" fmla="*/ 1532216 h 1896081"/>
                    <a:gd name="connsiteX4" fmla="*/ 2763511 w 2764030"/>
                    <a:gd name="connsiteY4" fmla="*/ 1896082 h 1896081"/>
                    <a:gd name="connsiteX5" fmla="*/ 2639960 w 2764030"/>
                    <a:gd name="connsiteY5" fmla="*/ 1859344 h 1896081"/>
                    <a:gd name="connsiteX6" fmla="*/ 70199 w 2764030"/>
                    <a:gd name="connsiteY6" fmla="*/ 375800 h 1896081"/>
                    <a:gd name="connsiteX7" fmla="*/ 0 w 2764030"/>
                    <a:gd name="connsiteY7" fmla="*/ 294135 h 1896081"/>
                    <a:gd name="connsiteX8" fmla="*/ 0 w 2764030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cubicBezTo>
                        <a:pt x="2763511" y="1532216"/>
                        <a:pt x="2762341" y="1532216"/>
                        <a:pt x="2763511" y="1532216"/>
                      </a:cubicBezTo>
                      <a:cubicBezTo>
                        <a:pt x="2764681" y="1532216"/>
                        <a:pt x="2763511" y="1532216"/>
                        <a:pt x="2763511" y="1532216"/>
                      </a:cubicBezTo>
                      <a:lnTo>
                        <a:pt x="2763511" y="1896082"/>
                      </a:lnTo>
                      <a:cubicBezTo>
                        <a:pt x="2719654" y="1895953"/>
                        <a:pt x="2676762" y="1883199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F46B984D-6D5B-4501-99AF-3D78A721DB3A}"/>
                    </a:ext>
                  </a:extLst>
                </p:cNvPr>
                <p:cNvSpPr/>
                <p:nvPr/>
              </p:nvSpPr>
              <p:spPr>
                <a:xfrm>
                  <a:off x="3404293" y="4104552"/>
                  <a:ext cx="2764030" cy="1896549"/>
                </a:xfrm>
                <a:custGeom>
                  <a:avLst/>
                  <a:gdLst>
                    <a:gd name="connsiteX0" fmla="*/ 2579121 w 2764030"/>
                    <a:gd name="connsiteY0" fmla="*/ 1489160 h 1896549"/>
                    <a:gd name="connsiteX1" fmla="*/ 2763511 w 2764030"/>
                    <a:gd name="connsiteY1" fmla="*/ 1532450 h 1896549"/>
                    <a:gd name="connsiteX2" fmla="*/ 2763511 w 2764030"/>
                    <a:gd name="connsiteY2" fmla="*/ 1532450 h 1896549"/>
                    <a:gd name="connsiteX3" fmla="*/ 2763511 w 2764030"/>
                    <a:gd name="connsiteY3" fmla="*/ 1532450 h 1896549"/>
                    <a:gd name="connsiteX4" fmla="*/ 2763511 w 2764030"/>
                    <a:gd name="connsiteY4" fmla="*/ 1896550 h 1896549"/>
                    <a:gd name="connsiteX5" fmla="*/ 2639960 w 2764030"/>
                    <a:gd name="connsiteY5" fmla="*/ 1859812 h 1896549"/>
                    <a:gd name="connsiteX6" fmla="*/ 70199 w 2764030"/>
                    <a:gd name="connsiteY6" fmla="*/ 376268 h 1896549"/>
                    <a:gd name="connsiteX7" fmla="*/ 0 w 2764030"/>
                    <a:gd name="connsiteY7" fmla="*/ 294369 h 1896549"/>
                    <a:gd name="connsiteX8" fmla="*/ 0 w 2764030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549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550"/>
                      </a:lnTo>
                      <a:cubicBezTo>
                        <a:pt x="2719672" y="1896303"/>
                        <a:pt x="2676812" y="1883559"/>
                        <a:pt x="2639960" y="1859812"/>
                      </a:cubicBezTo>
                      <a:lnTo>
                        <a:pt x="70199" y="376268"/>
                      </a:lnTo>
                      <a:cubicBezTo>
                        <a:pt x="22230" y="349826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B6124BD-73B7-42CF-A797-71A3D39318A4}"/>
                    </a:ext>
                  </a:extLst>
                </p:cNvPr>
                <p:cNvSpPr/>
                <p:nvPr/>
              </p:nvSpPr>
              <p:spPr>
                <a:xfrm>
                  <a:off x="3404059" y="3779296"/>
                  <a:ext cx="2763744" cy="1896549"/>
                </a:xfrm>
                <a:custGeom>
                  <a:avLst/>
                  <a:gdLst>
                    <a:gd name="connsiteX0" fmla="*/ 2579355 w 2763744"/>
                    <a:gd name="connsiteY0" fmla="*/ 1489394 h 1896549"/>
                    <a:gd name="connsiteX1" fmla="*/ 2763745 w 2763744"/>
                    <a:gd name="connsiteY1" fmla="*/ 1532684 h 1896549"/>
                    <a:gd name="connsiteX2" fmla="*/ 2763745 w 2763744"/>
                    <a:gd name="connsiteY2" fmla="*/ 1532684 h 1896549"/>
                    <a:gd name="connsiteX3" fmla="*/ 2763745 w 2763744"/>
                    <a:gd name="connsiteY3" fmla="*/ 1896550 h 1896549"/>
                    <a:gd name="connsiteX4" fmla="*/ 2640194 w 2763744"/>
                    <a:gd name="connsiteY4" fmla="*/ 1859812 h 1896549"/>
                    <a:gd name="connsiteX5" fmla="*/ 70199 w 2763744"/>
                    <a:gd name="connsiteY5" fmla="*/ 375800 h 1896549"/>
                    <a:gd name="connsiteX6" fmla="*/ 0 w 2763744"/>
                    <a:gd name="connsiteY6" fmla="*/ 294135 h 1896549"/>
                    <a:gd name="connsiteX7" fmla="*/ 0 w 2763744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549">
                      <a:moveTo>
                        <a:pt x="2579355" y="1489394"/>
                      </a:moveTo>
                      <a:cubicBezTo>
                        <a:pt x="2635017" y="1522162"/>
                        <a:pt x="2699316" y="1537258"/>
                        <a:pt x="2763745" y="1532684"/>
                      </a:cubicBezTo>
                      <a:lnTo>
                        <a:pt x="2763745" y="1532684"/>
                      </a:lnTo>
                      <a:lnTo>
                        <a:pt x="2763745" y="1896550"/>
                      </a:lnTo>
                      <a:cubicBezTo>
                        <a:pt x="2719888" y="1896421"/>
                        <a:pt x="2676996" y="1883667"/>
                        <a:pt x="2640194" y="1859812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9A943580-C24A-4707-9BFC-B1BDDAD3E06D}"/>
                    </a:ext>
                  </a:extLst>
                </p:cNvPr>
                <p:cNvSpPr/>
                <p:nvPr/>
              </p:nvSpPr>
              <p:spPr>
                <a:xfrm>
                  <a:off x="3404059" y="3453805"/>
                  <a:ext cx="2764264" cy="1896315"/>
                </a:xfrm>
                <a:custGeom>
                  <a:avLst/>
                  <a:gdLst>
                    <a:gd name="connsiteX0" fmla="*/ 2579355 w 2764264"/>
                    <a:gd name="connsiteY0" fmla="*/ 1489160 h 1896315"/>
                    <a:gd name="connsiteX1" fmla="*/ 2763745 w 2764264"/>
                    <a:gd name="connsiteY1" fmla="*/ 1532450 h 1896315"/>
                    <a:gd name="connsiteX2" fmla="*/ 2763745 w 2764264"/>
                    <a:gd name="connsiteY2" fmla="*/ 1532450 h 1896315"/>
                    <a:gd name="connsiteX3" fmla="*/ 2763745 w 2764264"/>
                    <a:gd name="connsiteY3" fmla="*/ 1532450 h 1896315"/>
                    <a:gd name="connsiteX4" fmla="*/ 2763745 w 2764264"/>
                    <a:gd name="connsiteY4" fmla="*/ 1896316 h 1896315"/>
                    <a:gd name="connsiteX5" fmla="*/ 2640194 w 2764264"/>
                    <a:gd name="connsiteY5" fmla="*/ 1859578 h 1896315"/>
                    <a:gd name="connsiteX6" fmla="*/ 70199 w 2764264"/>
                    <a:gd name="connsiteY6" fmla="*/ 376034 h 1896315"/>
                    <a:gd name="connsiteX7" fmla="*/ 0 w 2764264"/>
                    <a:gd name="connsiteY7" fmla="*/ 294135 h 1896315"/>
                    <a:gd name="connsiteX8" fmla="*/ 0 w 2764264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6315">
                      <a:moveTo>
                        <a:pt x="2579355" y="1489160"/>
                      </a:moveTo>
                      <a:cubicBezTo>
                        <a:pt x="2635104" y="1521710"/>
                        <a:pt x="2699335" y="1536789"/>
                        <a:pt x="2763745" y="1532450"/>
                      </a:cubicBezTo>
                      <a:cubicBezTo>
                        <a:pt x="2763745" y="1532450"/>
                        <a:pt x="2762575" y="1532450"/>
                        <a:pt x="2763745" y="1532450"/>
                      </a:cubicBezTo>
                      <a:cubicBezTo>
                        <a:pt x="2764915" y="1532450"/>
                        <a:pt x="2763745" y="1532450"/>
                        <a:pt x="2763745" y="1532450"/>
                      </a:cubicBezTo>
                      <a:lnTo>
                        <a:pt x="2763745" y="1896316"/>
                      </a:lnTo>
                      <a:cubicBezTo>
                        <a:pt x="2719888" y="1896187"/>
                        <a:pt x="2676996" y="1883433"/>
                        <a:pt x="2640194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9349403" y="5527148"/>
            <a:ext cx="5476774" cy="4772770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17133592" y="4444811"/>
            <a:ext cx="3399828" cy="10773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 err="1">
                <a:latin typeface="Josefin Sans "/>
              </a:rPr>
              <a:t>Topik</a:t>
            </a:r>
            <a:r>
              <a:rPr lang="en-ID" sz="5400" b="1" dirty="0">
                <a:latin typeface="Josefin Sans "/>
              </a:rPr>
              <a:t> 4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stCxn id="115" idx="26"/>
          </p:cNvCxnSpPr>
          <p:nvPr/>
        </p:nvCxnSpPr>
        <p:spPr>
          <a:xfrm flipV="1">
            <a:off x="11974799" y="5000999"/>
            <a:ext cx="5158793" cy="5279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6" name="Graphic 185">
            <a:extLst>
              <a:ext uri="{FF2B5EF4-FFF2-40B4-BE49-F238E27FC236}">
                <a16:creationId xmlns:a16="http://schemas.microsoft.com/office/drawing/2014/main" id="{3768568F-CEE3-4514-B1BE-8A32BC71A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2007" y="15811012"/>
            <a:ext cx="12366625" cy="12366625"/>
          </a:xfrm>
          <a:prstGeom prst="rect">
            <a:avLst/>
          </a:prstGeom>
        </p:spPr>
      </p:pic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2F79863D-4A30-4EB2-A25C-89B060F029D0}"/>
              </a:ext>
            </a:extLst>
          </p:cNvPr>
          <p:cNvCxnSpPr>
            <a:cxnSpLocks/>
          </p:cNvCxnSpPr>
          <p:nvPr/>
        </p:nvCxnSpPr>
        <p:spPr>
          <a:xfrm flipV="1">
            <a:off x="2700621" y="-1057131"/>
            <a:ext cx="984148" cy="480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C79374F-A9D0-4F52-8587-A0F9D7497617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C5F35839-C2C4-4B09-8C6B-A8100D96B2E4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613B52F8-6A97-4073-9B61-080594A5B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28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BF0EB16-580F-4F33-8565-431C414CEBE6}"/>
              </a:ext>
            </a:extLst>
          </p:cNvPr>
          <p:cNvGrpSpPr/>
          <p:nvPr/>
        </p:nvGrpSpPr>
        <p:grpSpPr>
          <a:xfrm rot="19351148">
            <a:off x="-2849955" y="9865864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189" name="Freeform 569">
              <a:extLst>
                <a:ext uri="{FF2B5EF4-FFF2-40B4-BE49-F238E27FC236}">
                  <a16:creationId xmlns:a16="http://schemas.microsoft.com/office/drawing/2014/main" id="{C27E1A14-CDE7-4380-8B60-9D3FB1ED283B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570">
              <a:extLst>
                <a:ext uri="{FF2B5EF4-FFF2-40B4-BE49-F238E27FC236}">
                  <a16:creationId xmlns:a16="http://schemas.microsoft.com/office/drawing/2014/main" id="{7388D9C1-1CF4-441A-A5EB-90613DB6FCD6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571">
              <a:extLst>
                <a:ext uri="{FF2B5EF4-FFF2-40B4-BE49-F238E27FC236}">
                  <a16:creationId xmlns:a16="http://schemas.microsoft.com/office/drawing/2014/main" id="{4556A3F6-8328-4F29-934B-C52710286A0F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572">
              <a:extLst>
                <a:ext uri="{FF2B5EF4-FFF2-40B4-BE49-F238E27FC236}">
                  <a16:creationId xmlns:a16="http://schemas.microsoft.com/office/drawing/2014/main" id="{B1B64369-1F09-4228-9E79-ACB423208094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573">
              <a:extLst>
                <a:ext uri="{FF2B5EF4-FFF2-40B4-BE49-F238E27FC236}">
                  <a16:creationId xmlns:a16="http://schemas.microsoft.com/office/drawing/2014/main" id="{021A965C-EEE1-4AD4-A414-354AC1A81A14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574">
              <a:extLst>
                <a:ext uri="{FF2B5EF4-FFF2-40B4-BE49-F238E27FC236}">
                  <a16:creationId xmlns:a16="http://schemas.microsoft.com/office/drawing/2014/main" id="{131F71DA-93CF-4D5C-94F5-F2764BF3C74E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575">
              <a:extLst>
                <a:ext uri="{FF2B5EF4-FFF2-40B4-BE49-F238E27FC236}">
                  <a16:creationId xmlns:a16="http://schemas.microsoft.com/office/drawing/2014/main" id="{8CD18290-F4D0-4437-B6EF-62D92CA7D6CF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576">
              <a:extLst>
                <a:ext uri="{FF2B5EF4-FFF2-40B4-BE49-F238E27FC236}">
                  <a16:creationId xmlns:a16="http://schemas.microsoft.com/office/drawing/2014/main" id="{8B5364DF-A55A-4960-8E90-5C062835A6AF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577">
              <a:extLst>
                <a:ext uri="{FF2B5EF4-FFF2-40B4-BE49-F238E27FC236}">
                  <a16:creationId xmlns:a16="http://schemas.microsoft.com/office/drawing/2014/main" id="{8A1D7668-C11F-42CD-8A94-4A87E8E88D0E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578">
              <a:extLst>
                <a:ext uri="{FF2B5EF4-FFF2-40B4-BE49-F238E27FC236}">
                  <a16:creationId xmlns:a16="http://schemas.microsoft.com/office/drawing/2014/main" id="{54E717B5-EB94-4C55-BFEE-2E37724A6573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579">
              <a:extLst>
                <a:ext uri="{FF2B5EF4-FFF2-40B4-BE49-F238E27FC236}">
                  <a16:creationId xmlns:a16="http://schemas.microsoft.com/office/drawing/2014/main" id="{513A4CA4-58FD-467E-B42B-492E1E981F36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580">
              <a:extLst>
                <a:ext uri="{FF2B5EF4-FFF2-40B4-BE49-F238E27FC236}">
                  <a16:creationId xmlns:a16="http://schemas.microsoft.com/office/drawing/2014/main" id="{592AECC4-B6EB-45A2-A8FB-CB7E33FEAAA0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581">
              <a:extLst>
                <a:ext uri="{FF2B5EF4-FFF2-40B4-BE49-F238E27FC236}">
                  <a16:creationId xmlns:a16="http://schemas.microsoft.com/office/drawing/2014/main" id="{8A3BEC7F-870E-454E-8A21-8C16C559A9F8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582">
              <a:extLst>
                <a:ext uri="{FF2B5EF4-FFF2-40B4-BE49-F238E27FC236}">
                  <a16:creationId xmlns:a16="http://schemas.microsoft.com/office/drawing/2014/main" id="{2BE4AF82-0B15-4336-B065-63102E43A8A6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583">
              <a:extLst>
                <a:ext uri="{FF2B5EF4-FFF2-40B4-BE49-F238E27FC236}">
                  <a16:creationId xmlns:a16="http://schemas.microsoft.com/office/drawing/2014/main" id="{A50F5C21-4F2C-472B-8B73-88E5A2B4000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584">
              <a:extLst>
                <a:ext uri="{FF2B5EF4-FFF2-40B4-BE49-F238E27FC236}">
                  <a16:creationId xmlns:a16="http://schemas.microsoft.com/office/drawing/2014/main" id="{A3512B96-1654-4CAD-B1B9-05F22214C20C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585">
              <a:extLst>
                <a:ext uri="{FF2B5EF4-FFF2-40B4-BE49-F238E27FC236}">
                  <a16:creationId xmlns:a16="http://schemas.microsoft.com/office/drawing/2014/main" id="{519109AF-B181-4F54-90C6-DCD8D276551E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586">
              <a:extLst>
                <a:ext uri="{FF2B5EF4-FFF2-40B4-BE49-F238E27FC236}">
                  <a16:creationId xmlns:a16="http://schemas.microsoft.com/office/drawing/2014/main" id="{24BBA1E6-9B10-4E6C-B415-99930C1FDC1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587">
              <a:extLst>
                <a:ext uri="{FF2B5EF4-FFF2-40B4-BE49-F238E27FC236}">
                  <a16:creationId xmlns:a16="http://schemas.microsoft.com/office/drawing/2014/main" id="{8FF1F69E-C584-4667-A7DB-1E5BB142B907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588">
              <a:extLst>
                <a:ext uri="{FF2B5EF4-FFF2-40B4-BE49-F238E27FC236}">
                  <a16:creationId xmlns:a16="http://schemas.microsoft.com/office/drawing/2014/main" id="{ADF56011-BB5E-476F-BC34-F648661A2512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589">
              <a:extLst>
                <a:ext uri="{FF2B5EF4-FFF2-40B4-BE49-F238E27FC236}">
                  <a16:creationId xmlns:a16="http://schemas.microsoft.com/office/drawing/2014/main" id="{FAF268CF-1406-4CF4-9849-71208263FA6E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590">
              <a:extLst>
                <a:ext uri="{FF2B5EF4-FFF2-40B4-BE49-F238E27FC236}">
                  <a16:creationId xmlns:a16="http://schemas.microsoft.com/office/drawing/2014/main" id="{51B99B91-3B5C-441C-911A-CDB4DC9A9806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591">
              <a:extLst>
                <a:ext uri="{FF2B5EF4-FFF2-40B4-BE49-F238E27FC236}">
                  <a16:creationId xmlns:a16="http://schemas.microsoft.com/office/drawing/2014/main" id="{9CBFEBF5-8E31-4FBB-81FA-4F31C9A4E64B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592">
              <a:extLst>
                <a:ext uri="{FF2B5EF4-FFF2-40B4-BE49-F238E27FC236}">
                  <a16:creationId xmlns:a16="http://schemas.microsoft.com/office/drawing/2014/main" id="{CAB574AA-131E-4004-95FC-DFADF4A0B160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593">
              <a:extLst>
                <a:ext uri="{FF2B5EF4-FFF2-40B4-BE49-F238E27FC236}">
                  <a16:creationId xmlns:a16="http://schemas.microsoft.com/office/drawing/2014/main" id="{9C37A950-DDE5-47A3-AA16-1D0FEC34BC5E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594">
              <a:extLst>
                <a:ext uri="{FF2B5EF4-FFF2-40B4-BE49-F238E27FC236}">
                  <a16:creationId xmlns:a16="http://schemas.microsoft.com/office/drawing/2014/main" id="{97B435D7-1266-4CC0-BA25-D74875903121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595">
              <a:extLst>
                <a:ext uri="{FF2B5EF4-FFF2-40B4-BE49-F238E27FC236}">
                  <a16:creationId xmlns:a16="http://schemas.microsoft.com/office/drawing/2014/main" id="{48ED652F-06FB-4AA0-B05E-57D4C0FB7BC3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596">
              <a:extLst>
                <a:ext uri="{FF2B5EF4-FFF2-40B4-BE49-F238E27FC236}">
                  <a16:creationId xmlns:a16="http://schemas.microsoft.com/office/drawing/2014/main" id="{D937E84C-7E6B-4305-B515-0DC94F81D6E2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597">
              <a:extLst>
                <a:ext uri="{FF2B5EF4-FFF2-40B4-BE49-F238E27FC236}">
                  <a16:creationId xmlns:a16="http://schemas.microsoft.com/office/drawing/2014/main" id="{F1DE471F-D6A0-40F6-A463-8ED52E3E476D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598">
              <a:extLst>
                <a:ext uri="{FF2B5EF4-FFF2-40B4-BE49-F238E27FC236}">
                  <a16:creationId xmlns:a16="http://schemas.microsoft.com/office/drawing/2014/main" id="{7887CFD6-B5D3-4C27-B709-1799DEB1F87C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599">
              <a:extLst>
                <a:ext uri="{FF2B5EF4-FFF2-40B4-BE49-F238E27FC236}">
                  <a16:creationId xmlns:a16="http://schemas.microsoft.com/office/drawing/2014/main" id="{1429A97A-B87A-479E-9C56-FD3CA0612074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 600">
              <a:extLst>
                <a:ext uri="{FF2B5EF4-FFF2-40B4-BE49-F238E27FC236}">
                  <a16:creationId xmlns:a16="http://schemas.microsoft.com/office/drawing/2014/main" id="{7F75FAC4-4C0C-4ADF-A821-B8D12AD27FB2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601">
              <a:extLst>
                <a:ext uri="{FF2B5EF4-FFF2-40B4-BE49-F238E27FC236}">
                  <a16:creationId xmlns:a16="http://schemas.microsoft.com/office/drawing/2014/main" id="{66E732ED-1699-463A-AE71-E9D7E95785DA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271288" y="164572"/>
            <a:ext cx="1785762" cy="1570281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2969151" y="361004"/>
            <a:ext cx="2712617" cy="945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 err="1">
                <a:latin typeface="Josefin Sans "/>
              </a:rPr>
              <a:t>Topik</a:t>
            </a:r>
            <a:r>
              <a:rPr lang="en-ID" sz="4000" b="1" dirty="0">
                <a:latin typeface="Josefin Sans "/>
              </a:rPr>
              <a:t> 4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cxnSpLocks/>
            <a:stCxn id="115" idx="0"/>
            <a:endCxn id="261" idx="1"/>
          </p:cNvCxnSpPr>
          <p:nvPr/>
        </p:nvCxnSpPr>
        <p:spPr>
          <a:xfrm flipV="1">
            <a:off x="1985003" y="833793"/>
            <a:ext cx="984148" cy="480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3D0763C7-05C0-4126-A808-EAF85E4DE642}"/>
              </a:ext>
            </a:extLst>
          </p:cNvPr>
          <p:cNvSpPr txBox="1"/>
          <p:nvPr/>
        </p:nvSpPr>
        <p:spPr>
          <a:xfrm>
            <a:off x="1003568" y="3094777"/>
            <a:ext cx="8740755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sv-SE" sz="4000" b="1" dirty="0">
                <a:latin typeface="Josefin Sans "/>
                <a:cs typeface="Space Grotesk" pitchFamily="2" charset="77"/>
              </a:rPr>
              <a:t>Cara Kerja Website Identifikasi Stunting</a:t>
            </a:r>
            <a:endParaRPr lang="en-US" sz="4000" b="1" dirty="0">
              <a:latin typeface="Josefin Sans "/>
              <a:cs typeface="Space Grotesk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283D45-5D1B-413E-93ED-10DCB7820BC7}"/>
              </a:ext>
            </a:extLst>
          </p:cNvPr>
          <p:cNvSpPr txBox="1"/>
          <p:nvPr/>
        </p:nvSpPr>
        <p:spPr>
          <a:xfrm>
            <a:off x="1096474" y="5087021"/>
            <a:ext cx="790122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dirty="0">
                <a:latin typeface="Josefin Sans Light" pitchFamily="2" charset="0"/>
              </a:rPr>
              <a:t>Website </a:t>
            </a:r>
            <a:r>
              <a:rPr lang="en-ID" sz="4000" dirty="0" err="1">
                <a:latin typeface="Josefin Sans Light" pitchFamily="2" charset="0"/>
              </a:rPr>
              <a:t>ini</a:t>
            </a:r>
            <a:r>
              <a:rPr lang="en-ID" sz="4000" dirty="0">
                <a:latin typeface="Josefin Sans Light" pitchFamily="2" charset="0"/>
              </a:rPr>
              <a:t> </a:t>
            </a:r>
            <a:r>
              <a:rPr lang="en-ID" sz="4000" dirty="0" err="1">
                <a:latin typeface="Josefin Sans Light" pitchFamily="2" charset="0"/>
              </a:rPr>
              <a:t>menggunakan</a:t>
            </a:r>
            <a:r>
              <a:rPr lang="en-ID" sz="4000" dirty="0">
                <a:latin typeface="Josefin Sans Light" pitchFamily="2" charset="0"/>
              </a:rPr>
              <a:t> </a:t>
            </a:r>
            <a:r>
              <a:rPr lang="en-ID" sz="4000" dirty="0" err="1">
                <a:latin typeface="Josefin Sans Light" pitchFamily="2" charset="0"/>
              </a:rPr>
              <a:t>sistem</a:t>
            </a:r>
            <a:r>
              <a:rPr lang="en-ID" sz="4000" dirty="0">
                <a:latin typeface="Josefin Sans Light" pitchFamily="2" charset="0"/>
              </a:rPr>
              <a:t> </a:t>
            </a:r>
            <a:r>
              <a:rPr lang="sv-SE" sz="4000" dirty="0">
                <a:latin typeface="Josefin Sans Light" pitchFamily="2" charset="0"/>
              </a:rPr>
              <a:t>Knowledge Rule Based yang di aplikasikan kedalam kode pemrograman. </a:t>
            </a:r>
            <a:endParaRPr lang="en-ID" sz="4000" dirty="0">
              <a:latin typeface="Josefin Sans Light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5AA5F22-1A6C-49EC-98DA-1E1B8519B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9306" y="3147770"/>
            <a:ext cx="12366625" cy="12366625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566FF65-511D-4BD8-967B-EA3ED174AE0B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D1D7D6AD-9301-447E-9845-D0AA60679712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4495208A-7FFD-4DFB-8A87-4763A3B8E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024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aphic 4">
            <a:extLst>
              <a:ext uri="{FF2B5EF4-FFF2-40B4-BE49-F238E27FC236}">
                <a16:creationId xmlns:a16="http://schemas.microsoft.com/office/drawing/2014/main" id="{892FAA75-AD0A-4F88-82FD-2E46844759FA}"/>
              </a:ext>
            </a:extLst>
          </p:cNvPr>
          <p:cNvGrpSpPr/>
          <p:nvPr/>
        </p:nvGrpSpPr>
        <p:grpSpPr>
          <a:xfrm>
            <a:off x="7027618" y="3530086"/>
            <a:ext cx="9205208" cy="10004694"/>
            <a:chOff x="2731316" y="3453805"/>
            <a:chExt cx="6878591" cy="7324364"/>
          </a:xfrm>
        </p:grpSpPr>
        <p:grpSp>
          <p:nvGrpSpPr>
            <p:cNvPr id="70" name="Graphic 4">
              <a:extLst>
                <a:ext uri="{FF2B5EF4-FFF2-40B4-BE49-F238E27FC236}">
                  <a16:creationId xmlns:a16="http://schemas.microsoft.com/office/drawing/2014/main" id="{D58CFCA7-72DA-46F5-BC23-A6444F53FA5D}"/>
                </a:ext>
              </a:extLst>
            </p:cNvPr>
            <p:cNvGrpSpPr/>
            <p:nvPr/>
          </p:nvGrpSpPr>
          <p:grpSpPr>
            <a:xfrm>
              <a:off x="2731316" y="6001735"/>
              <a:ext cx="6878591" cy="4776434"/>
              <a:chOff x="2731316" y="6001735"/>
              <a:chExt cx="6878591" cy="477643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3CB04B-37FE-4E9A-A240-066117FA95D1}"/>
                  </a:ext>
                </a:extLst>
              </p:cNvPr>
              <p:cNvSpPr/>
              <p:nvPr/>
            </p:nvSpPr>
            <p:spPr>
              <a:xfrm>
                <a:off x="2731316" y="6810549"/>
                <a:ext cx="6878240" cy="3967621"/>
              </a:xfrm>
              <a:custGeom>
                <a:avLst/>
                <a:gdLst>
                  <a:gd name="connsiteX0" fmla="*/ 6816114 w 6878240"/>
                  <a:gd name="connsiteY0" fmla="*/ 2070127 h 3967621"/>
                  <a:gd name="connsiteX1" fmla="*/ 3589288 w 6878240"/>
                  <a:gd name="connsiteY1" fmla="*/ 3931578 h 3967621"/>
                  <a:gd name="connsiteX2" fmla="*/ 3288601 w 6878240"/>
                  <a:gd name="connsiteY2" fmla="*/ 3931578 h 3967621"/>
                  <a:gd name="connsiteX3" fmla="*/ 62477 w 6878240"/>
                  <a:gd name="connsiteY3" fmla="*/ 2070361 h 3967621"/>
                  <a:gd name="connsiteX4" fmla="*/ 0 w 6878240"/>
                  <a:gd name="connsiteY4" fmla="*/ 1983548 h 3967621"/>
                  <a:gd name="connsiteX5" fmla="*/ 32994 w 6878240"/>
                  <a:gd name="connsiteY5" fmla="*/ 1918263 h 3967621"/>
                  <a:gd name="connsiteX6" fmla="*/ 62477 w 6878240"/>
                  <a:gd name="connsiteY6" fmla="*/ 1896969 h 3967621"/>
                  <a:gd name="connsiteX7" fmla="*/ 3289303 w 6878240"/>
                  <a:gd name="connsiteY7" fmla="*/ 35987 h 3967621"/>
                  <a:gd name="connsiteX8" fmla="*/ 3589990 w 6878240"/>
                  <a:gd name="connsiteY8" fmla="*/ 35987 h 3967621"/>
                  <a:gd name="connsiteX9" fmla="*/ 6816114 w 6878240"/>
                  <a:gd name="connsiteY9" fmla="*/ 1896501 h 3967621"/>
                  <a:gd name="connsiteX10" fmla="*/ 6816114 w 6878240"/>
                  <a:gd name="connsiteY10" fmla="*/ 2070127 h 396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621">
                    <a:moveTo>
                      <a:pt x="6816114" y="2070127"/>
                    </a:moveTo>
                    <a:lnTo>
                      <a:pt x="3589288" y="3931578"/>
                    </a:lnTo>
                    <a:cubicBezTo>
                      <a:pt x="3494820" y="3979636"/>
                      <a:pt x="3383070" y="3979636"/>
                      <a:pt x="3288601" y="3931578"/>
                    </a:cubicBezTo>
                    <a:lnTo>
                      <a:pt x="62477" y="2070361"/>
                    </a:lnTo>
                    <a:cubicBezTo>
                      <a:pt x="20826" y="2046961"/>
                      <a:pt x="0" y="2015372"/>
                      <a:pt x="0" y="1983548"/>
                    </a:cubicBezTo>
                    <a:cubicBezTo>
                      <a:pt x="1123" y="1958061"/>
                      <a:pt x="13140" y="1934284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501"/>
                    </a:lnTo>
                    <a:cubicBezTo>
                      <a:pt x="6898949" y="1944705"/>
                      <a:pt x="6898949" y="2022625"/>
                      <a:pt x="6816114" y="20701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3A26AEE-96E3-42A1-9E19-7437C8016D0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1FF1437-8616-45CE-8CB6-0ABC87CE23E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355AE12-60D4-4FED-B2BC-BBE83B4AAE29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440EAB0-3645-458C-ACF3-1C88DD8F1D0D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2BE3D55-85CE-4BBA-9423-B5BAEA71721F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E11705F-A59D-48CA-A34F-E54642888BB5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303830C-2E2F-4FDA-AF70-57857F100555}"/>
                  </a:ext>
                </a:extLst>
              </p:cNvPr>
              <p:cNvSpPr/>
              <p:nvPr/>
            </p:nvSpPr>
            <p:spPr>
              <a:xfrm>
                <a:off x="2731316" y="6001735"/>
                <a:ext cx="6878240" cy="3967717"/>
              </a:xfrm>
              <a:custGeom>
                <a:avLst/>
                <a:gdLst>
                  <a:gd name="connsiteX0" fmla="*/ 3439296 w 6878240"/>
                  <a:gd name="connsiteY0" fmla="*/ 37275 h 3967717"/>
                  <a:gd name="connsiteX1" fmla="*/ 3571270 w 6878240"/>
                  <a:gd name="connsiteY1" fmla="*/ 68396 h 3967717"/>
                  <a:gd name="connsiteX2" fmla="*/ 6797160 w 6878240"/>
                  <a:gd name="connsiteY2" fmla="*/ 1928911 h 3967717"/>
                  <a:gd name="connsiteX3" fmla="*/ 6840683 w 6878240"/>
                  <a:gd name="connsiteY3" fmla="*/ 1983900 h 3967717"/>
                  <a:gd name="connsiteX4" fmla="*/ 6797395 w 6878240"/>
                  <a:gd name="connsiteY4" fmla="*/ 2038187 h 3967717"/>
                  <a:gd name="connsiteX5" fmla="*/ 3570568 w 6878240"/>
                  <a:gd name="connsiteY5" fmla="*/ 3900106 h 3967717"/>
                  <a:gd name="connsiteX6" fmla="*/ 3307087 w 6878240"/>
                  <a:gd name="connsiteY6" fmla="*/ 3900106 h 3967717"/>
                  <a:gd name="connsiteX7" fmla="*/ 80963 w 6878240"/>
                  <a:gd name="connsiteY7" fmla="*/ 2038187 h 3967717"/>
                  <a:gd name="connsiteX8" fmla="*/ 37206 w 6878240"/>
                  <a:gd name="connsiteY8" fmla="*/ 1983900 h 3967717"/>
                  <a:gd name="connsiteX9" fmla="*/ 58266 w 6878240"/>
                  <a:gd name="connsiteY9" fmla="*/ 1945758 h 3967717"/>
                  <a:gd name="connsiteX10" fmla="*/ 81665 w 6878240"/>
                  <a:gd name="connsiteY10" fmla="*/ 1929379 h 3967717"/>
                  <a:gd name="connsiteX11" fmla="*/ 3308725 w 6878240"/>
                  <a:gd name="connsiteY11" fmla="*/ 68396 h 3967717"/>
                  <a:gd name="connsiteX12" fmla="*/ 3440232 w 6878240"/>
                  <a:gd name="connsiteY12" fmla="*/ 37275 h 3967717"/>
                  <a:gd name="connsiteX13" fmla="*/ 3440232 w 6878240"/>
                  <a:gd name="connsiteY13" fmla="*/ 69 h 3967717"/>
                  <a:gd name="connsiteX14" fmla="*/ 3290005 w 6878240"/>
                  <a:gd name="connsiteY14" fmla="*/ 36105 h 3967717"/>
                  <a:gd name="connsiteX15" fmla="*/ 62477 w 6878240"/>
                  <a:gd name="connsiteY15" fmla="*/ 1897087 h 3967717"/>
                  <a:gd name="connsiteX16" fmla="*/ 32994 w 6878240"/>
                  <a:gd name="connsiteY16" fmla="*/ 1918381 h 3967717"/>
                  <a:gd name="connsiteX17" fmla="*/ 0 w 6878240"/>
                  <a:gd name="connsiteY17" fmla="*/ 1983900 h 3967717"/>
                  <a:gd name="connsiteX18" fmla="*/ 62477 w 6878240"/>
                  <a:gd name="connsiteY18" fmla="*/ 2070479 h 3967717"/>
                  <a:gd name="connsiteX19" fmla="*/ 3288601 w 6878240"/>
                  <a:gd name="connsiteY19" fmla="*/ 3931929 h 3967717"/>
                  <a:gd name="connsiteX20" fmla="*/ 3589288 w 6878240"/>
                  <a:gd name="connsiteY20" fmla="*/ 3931929 h 3967717"/>
                  <a:gd name="connsiteX21" fmla="*/ 6816114 w 6878240"/>
                  <a:gd name="connsiteY21" fmla="*/ 2070245 h 3967717"/>
                  <a:gd name="connsiteX22" fmla="*/ 6816114 w 6878240"/>
                  <a:gd name="connsiteY22" fmla="*/ 1896853 h 3967717"/>
                  <a:gd name="connsiteX23" fmla="*/ 3589990 w 6878240"/>
                  <a:gd name="connsiteY23" fmla="*/ 36105 h 3967717"/>
                  <a:gd name="connsiteX24" fmla="*/ 3439530 w 6878240"/>
                  <a:gd name="connsiteY24" fmla="*/ 69 h 396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878240" h="3967717">
                    <a:moveTo>
                      <a:pt x="3439296" y="37275"/>
                    </a:moveTo>
                    <a:cubicBezTo>
                      <a:pt x="3485202" y="36408"/>
                      <a:pt x="3530588" y="47111"/>
                      <a:pt x="3571270" y="68396"/>
                    </a:cubicBezTo>
                    <a:lnTo>
                      <a:pt x="6797160" y="1928911"/>
                    </a:lnTo>
                    <a:cubicBezTo>
                      <a:pt x="6825006" y="1945056"/>
                      <a:pt x="6840683" y="1964946"/>
                      <a:pt x="6840683" y="1983900"/>
                    </a:cubicBezTo>
                    <a:cubicBezTo>
                      <a:pt x="6840683" y="2002854"/>
                      <a:pt x="6824772" y="2022276"/>
                      <a:pt x="6797395" y="2038187"/>
                    </a:cubicBezTo>
                    <a:lnTo>
                      <a:pt x="3570568" y="3900106"/>
                    </a:lnTo>
                    <a:cubicBezTo>
                      <a:pt x="3487566" y="3941276"/>
                      <a:pt x="3390089" y="3941276"/>
                      <a:pt x="3307087" y="3900106"/>
                    </a:cubicBezTo>
                    <a:lnTo>
                      <a:pt x="80963" y="2038187"/>
                    </a:lnTo>
                    <a:cubicBezTo>
                      <a:pt x="53118" y="2022510"/>
                      <a:pt x="37206" y="2002620"/>
                      <a:pt x="37206" y="1983900"/>
                    </a:cubicBezTo>
                    <a:cubicBezTo>
                      <a:pt x="38564" y="1968795"/>
                      <a:pt x="46206" y="1954955"/>
                      <a:pt x="58266" y="1945758"/>
                    </a:cubicBezTo>
                    <a:cubicBezTo>
                      <a:pt x="65352" y="1939344"/>
                      <a:pt x="73213" y="1933842"/>
                      <a:pt x="81665" y="1929379"/>
                    </a:cubicBezTo>
                    <a:lnTo>
                      <a:pt x="3308725" y="68396"/>
                    </a:lnTo>
                    <a:cubicBezTo>
                      <a:pt x="3349181" y="46956"/>
                      <a:pt x="3394457" y="36242"/>
                      <a:pt x="3440232" y="37275"/>
                    </a:cubicBezTo>
                    <a:moveTo>
                      <a:pt x="3440232" y="69"/>
                    </a:moveTo>
                    <a:cubicBezTo>
                      <a:pt x="3387890" y="-1047"/>
                      <a:pt x="3336145" y="11366"/>
                      <a:pt x="3290005" y="36105"/>
                    </a:cubicBezTo>
                    <a:lnTo>
                      <a:pt x="62477" y="1897087"/>
                    </a:lnTo>
                    <a:cubicBezTo>
                      <a:pt x="51768" y="1902876"/>
                      <a:pt x="41857" y="1910034"/>
                      <a:pt x="32994" y="1918381"/>
                    </a:cubicBezTo>
                    <a:cubicBezTo>
                      <a:pt x="13080" y="1934455"/>
                      <a:pt x="1057" y="1958330"/>
                      <a:pt x="0" y="1983900"/>
                    </a:cubicBezTo>
                    <a:cubicBezTo>
                      <a:pt x="0" y="2015724"/>
                      <a:pt x="20826" y="2046845"/>
                      <a:pt x="62477" y="2070479"/>
                    </a:cubicBezTo>
                    <a:lnTo>
                      <a:pt x="3288601" y="3931929"/>
                    </a:lnTo>
                    <a:cubicBezTo>
                      <a:pt x="3383151" y="3979648"/>
                      <a:pt x="3494739" y="3979648"/>
                      <a:pt x="3589288" y="3931929"/>
                    </a:cubicBezTo>
                    <a:lnTo>
                      <a:pt x="6816114" y="2070245"/>
                    </a:lnTo>
                    <a:cubicBezTo>
                      <a:pt x="6898949" y="2023445"/>
                      <a:pt x="6898949" y="1944823"/>
                      <a:pt x="6816114" y="1896853"/>
                    </a:cubicBezTo>
                    <a:lnTo>
                      <a:pt x="3589990" y="36105"/>
                    </a:lnTo>
                    <a:cubicBezTo>
                      <a:pt x="3543736" y="11445"/>
                      <a:pt x="3491937" y="-961"/>
                      <a:pt x="343953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2F8FE7-9FB5-445C-9C0B-E8E512BBA907}"/>
                  </a:ext>
                </a:extLst>
              </p:cNvPr>
              <p:cNvSpPr/>
              <p:nvPr/>
            </p:nvSpPr>
            <p:spPr>
              <a:xfrm>
                <a:off x="3408329" y="6391241"/>
                <a:ext cx="5526202" cy="3187852"/>
              </a:xfrm>
              <a:custGeom>
                <a:avLst/>
                <a:gdLst>
                  <a:gd name="connsiteX0" fmla="*/ 2662365 w 5526202"/>
                  <a:gd name="connsiteY0" fmla="*/ 24037 h 3187852"/>
                  <a:gd name="connsiteX1" fmla="*/ 41593 w 5526202"/>
                  <a:gd name="connsiteY1" fmla="*/ 1536129 h 3187852"/>
                  <a:gd name="connsiteX2" fmla="*/ 41593 w 5526202"/>
                  <a:gd name="connsiteY2" fmla="*/ 1651958 h 3187852"/>
                  <a:gd name="connsiteX3" fmla="*/ 2662365 w 5526202"/>
                  <a:gd name="connsiteY3" fmla="*/ 3163816 h 3187852"/>
                  <a:gd name="connsiteX4" fmla="*/ 2862667 w 5526202"/>
                  <a:gd name="connsiteY4" fmla="*/ 3163816 h 3187852"/>
                  <a:gd name="connsiteX5" fmla="*/ 5484610 w 5526202"/>
                  <a:gd name="connsiteY5" fmla="*/ 1651724 h 3187852"/>
                  <a:gd name="connsiteX6" fmla="*/ 5484610 w 5526202"/>
                  <a:gd name="connsiteY6" fmla="*/ 1535895 h 3187852"/>
                  <a:gd name="connsiteX7" fmla="*/ 2862667 w 5526202"/>
                  <a:gd name="connsiteY7" fmla="*/ 24037 h 3187852"/>
                  <a:gd name="connsiteX8" fmla="*/ 2662365 w 5526202"/>
                  <a:gd name="connsiteY8" fmla="*/ 24037 h 3187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6202" h="3187852">
                    <a:moveTo>
                      <a:pt x="2662365" y="24037"/>
                    </a:moveTo>
                    <a:lnTo>
                      <a:pt x="41593" y="1536129"/>
                    </a:lnTo>
                    <a:cubicBezTo>
                      <a:pt x="-13864" y="1568187"/>
                      <a:pt x="-13864" y="1619900"/>
                      <a:pt x="41593" y="1651958"/>
                    </a:cubicBezTo>
                    <a:lnTo>
                      <a:pt x="2662365" y="3163816"/>
                    </a:lnTo>
                    <a:cubicBezTo>
                      <a:pt x="2725286" y="3195865"/>
                      <a:pt x="2799746" y="3195865"/>
                      <a:pt x="2862667" y="3163816"/>
                    </a:cubicBezTo>
                    <a:lnTo>
                      <a:pt x="5484610" y="1651724"/>
                    </a:lnTo>
                    <a:cubicBezTo>
                      <a:pt x="5540067" y="1619666"/>
                      <a:pt x="5540067" y="1567953"/>
                      <a:pt x="5484610" y="1535895"/>
                    </a:cubicBezTo>
                    <a:lnTo>
                      <a:pt x="2862667" y="24037"/>
                    </a:lnTo>
                    <a:cubicBezTo>
                      <a:pt x="2799746" y="-8012"/>
                      <a:pt x="2725286" y="-8012"/>
                      <a:pt x="2662365" y="240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B23C05D-DFBA-4672-9B1D-A21A04E69F07}"/>
                  </a:ext>
                </a:extLst>
              </p:cNvPr>
              <p:cNvSpPr/>
              <p:nvPr/>
            </p:nvSpPr>
            <p:spPr>
              <a:xfrm>
                <a:off x="6170845" y="6391820"/>
                <a:ext cx="2762984" cy="1661440"/>
              </a:xfrm>
              <a:custGeom>
                <a:avLst/>
                <a:gdLst>
                  <a:gd name="connsiteX0" fmla="*/ 2721391 w 2762984"/>
                  <a:gd name="connsiteY0" fmla="*/ 1535784 h 1661440"/>
                  <a:gd name="connsiteX1" fmla="*/ 100151 w 2762984"/>
                  <a:gd name="connsiteY1" fmla="*/ 23458 h 1661440"/>
                  <a:gd name="connsiteX2" fmla="*/ 0 w 2762984"/>
                  <a:gd name="connsiteY2" fmla="*/ 58 h 1661440"/>
                  <a:gd name="connsiteX3" fmla="*/ 0 w 2762984"/>
                  <a:gd name="connsiteY3" fmla="*/ 101847 h 1661440"/>
                  <a:gd name="connsiteX4" fmla="*/ 2704076 w 2762984"/>
                  <a:gd name="connsiteY4" fmla="*/ 1661440 h 1661440"/>
                  <a:gd name="connsiteX5" fmla="*/ 2721391 w 2762984"/>
                  <a:gd name="connsiteY5" fmla="*/ 1651379 h 1661440"/>
                  <a:gd name="connsiteX6" fmla="*/ 2721391 w 2762984"/>
                  <a:gd name="connsiteY6" fmla="*/ 1535784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984" h="1661440">
                    <a:moveTo>
                      <a:pt x="2721391" y="1535784"/>
                    </a:moveTo>
                    <a:lnTo>
                      <a:pt x="100151" y="23458"/>
                    </a:lnTo>
                    <a:cubicBezTo>
                      <a:pt x="69295" y="7283"/>
                      <a:pt x="34829" y="-770"/>
                      <a:pt x="0" y="58"/>
                    </a:cubicBezTo>
                    <a:lnTo>
                      <a:pt x="0" y="101847"/>
                    </a:lnTo>
                    <a:lnTo>
                      <a:pt x="2704076" y="1661440"/>
                    </a:lnTo>
                    <a:lnTo>
                      <a:pt x="2721391" y="1651379"/>
                    </a:lnTo>
                    <a:cubicBezTo>
                      <a:pt x="2776849" y="1619555"/>
                      <a:pt x="2776849" y="1567841"/>
                      <a:pt x="2721391" y="1535784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19EC414-282A-4201-959E-051772529A1D}"/>
                  </a:ext>
                </a:extLst>
              </p:cNvPr>
              <p:cNvSpPr/>
              <p:nvPr/>
            </p:nvSpPr>
            <p:spPr>
              <a:xfrm>
                <a:off x="3408095" y="6391820"/>
                <a:ext cx="2762516" cy="1661440"/>
              </a:xfrm>
              <a:custGeom>
                <a:avLst/>
                <a:gdLst>
                  <a:gd name="connsiteX0" fmla="*/ 2762516 w 2762516"/>
                  <a:gd name="connsiteY0" fmla="*/ 58 h 1661440"/>
                  <a:gd name="connsiteX1" fmla="*/ 2662365 w 2762516"/>
                  <a:gd name="connsiteY1" fmla="*/ 23458 h 1661440"/>
                  <a:gd name="connsiteX2" fmla="*/ 41593 w 2762516"/>
                  <a:gd name="connsiteY2" fmla="*/ 1535550 h 1661440"/>
                  <a:gd name="connsiteX3" fmla="*/ 41593 w 2762516"/>
                  <a:gd name="connsiteY3" fmla="*/ 1651379 h 1661440"/>
                  <a:gd name="connsiteX4" fmla="*/ 58909 w 2762516"/>
                  <a:gd name="connsiteY4" fmla="*/ 1661440 h 1661440"/>
                  <a:gd name="connsiteX5" fmla="*/ 2762516 w 2762516"/>
                  <a:gd name="connsiteY5" fmla="*/ 101847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516" h="1661440">
                    <a:moveTo>
                      <a:pt x="2762516" y="58"/>
                    </a:moveTo>
                    <a:cubicBezTo>
                      <a:pt x="2727688" y="-770"/>
                      <a:pt x="2693221" y="7283"/>
                      <a:pt x="2662365" y="23458"/>
                    </a:cubicBezTo>
                    <a:lnTo>
                      <a:pt x="41593" y="1535550"/>
                    </a:lnTo>
                    <a:cubicBezTo>
                      <a:pt x="-13864" y="1567608"/>
                      <a:pt x="-13864" y="1619321"/>
                      <a:pt x="41593" y="1651379"/>
                    </a:cubicBezTo>
                    <a:lnTo>
                      <a:pt x="58909" y="1661440"/>
                    </a:lnTo>
                    <a:lnTo>
                      <a:pt x="2762516" y="101847"/>
                    </a:lnTo>
                    <a:close/>
                  </a:path>
                </a:pathLst>
              </a:custGeom>
              <a:solidFill>
                <a:srgbClr val="263238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82" name="Graphic 4">
              <a:extLst>
                <a:ext uri="{FF2B5EF4-FFF2-40B4-BE49-F238E27FC236}">
                  <a16:creationId xmlns:a16="http://schemas.microsoft.com/office/drawing/2014/main" id="{5ECE62F7-EBC1-4D08-A4FD-EC2AFF344125}"/>
                </a:ext>
              </a:extLst>
            </p:cNvPr>
            <p:cNvGrpSpPr/>
            <p:nvPr/>
          </p:nvGrpSpPr>
          <p:grpSpPr>
            <a:xfrm>
              <a:off x="3404059" y="3453805"/>
              <a:ext cx="5527723" cy="6126054"/>
              <a:chOff x="3404059" y="3453805"/>
              <a:chExt cx="5527723" cy="6126054"/>
            </a:xfrm>
          </p:grpSpPr>
          <p:grpSp>
            <p:nvGrpSpPr>
              <p:cNvPr id="83" name="Graphic 4">
                <a:extLst>
                  <a:ext uri="{FF2B5EF4-FFF2-40B4-BE49-F238E27FC236}">
                    <a16:creationId xmlns:a16="http://schemas.microsoft.com/office/drawing/2014/main" id="{DB7C54B6-B065-493B-907A-01EB7D75670E}"/>
                  </a:ext>
                </a:extLst>
              </p:cNvPr>
              <p:cNvGrpSpPr/>
              <p:nvPr/>
            </p:nvGrpSpPr>
            <p:grpSpPr>
              <a:xfrm>
                <a:off x="6167050" y="3453805"/>
                <a:ext cx="2764732" cy="6126054"/>
                <a:chOff x="6167050" y="3453805"/>
                <a:chExt cx="2764732" cy="6126054"/>
              </a:xfrm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9F68AF6D-887B-4F18-93CC-6A5F9F98B0A5}"/>
                    </a:ext>
                  </a:extLst>
                </p:cNvPr>
                <p:cNvSpPr/>
                <p:nvPr/>
              </p:nvSpPr>
              <p:spPr>
                <a:xfrm>
                  <a:off x="6167050" y="7683544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3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5288837-04B4-4C35-B6BE-F8A91EDED023}"/>
                    </a:ext>
                  </a:extLst>
                </p:cNvPr>
                <p:cNvSpPr/>
                <p:nvPr/>
              </p:nvSpPr>
              <p:spPr>
                <a:xfrm>
                  <a:off x="6167569" y="7358288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344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51" y="1895913"/>
                        <a:pt x="86732" y="1883163"/>
                        <a:pt x="123551" y="1859344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1DD2B4D-4D71-4D4A-93A6-3E44D69DB13C}"/>
                    </a:ext>
                  </a:extLst>
                </p:cNvPr>
                <p:cNvSpPr/>
                <p:nvPr/>
              </p:nvSpPr>
              <p:spPr>
                <a:xfrm>
                  <a:off x="6167050" y="7032797"/>
                  <a:ext cx="2764732" cy="1895613"/>
                </a:xfrm>
                <a:custGeom>
                  <a:avLst/>
                  <a:gdLst>
                    <a:gd name="connsiteX0" fmla="*/ 184676 w 2764732"/>
                    <a:gd name="connsiteY0" fmla="*/ 1488458 h 1895613"/>
                    <a:gd name="connsiteX1" fmla="*/ 520 w 2764732"/>
                    <a:gd name="connsiteY1" fmla="*/ 1531748 h 1895613"/>
                    <a:gd name="connsiteX2" fmla="*/ 520 w 2764732"/>
                    <a:gd name="connsiteY2" fmla="*/ 1531748 h 1895613"/>
                    <a:gd name="connsiteX3" fmla="*/ 520 w 2764732"/>
                    <a:gd name="connsiteY3" fmla="*/ 1531748 h 1895613"/>
                    <a:gd name="connsiteX4" fmla="*/ 520 w 2764732"/>
                    <a:gd name="connsiteY4" fmla="*/ 1895614 h 1895613"/>
                    <a:gd name="connsiteX5" fmla="*/ 124071 w 2764732"/>
                    <a:gd name="connsiteY5" fmla="*/ 1858876 h 1895613"/>
                    <a:gd name="connsiteX6" fmla="*/ 2694534 w 2764732"/>
                    <a:gd name="connsiteY6" fmla="*/ 376034 h 1895613"/>
                    <a:gd name="connsiteX7" fmla="*/ 2764733 w 2764732"/>
                    <a:gd name="connsiteY7" fmla="*/ 294135 h 1895613"/>
                    <a:gd name="connsiteX8" fmla="*/ 2764733 w 2764732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613">
                      <a:moveTo>
                        <a:pt x="184676" y="1488458"/>
                      </a:moveTo>
                      <a:cubicBezTo>
                        <a:pt x="129005" y="1520989"/>
                        <a:pt x="64854" y="1536069"/>
                        <a:pt x="520" y="1531748"/>
                      </a:cubicBezTo>
                      <a:cubicBezTo>
                        <a:pt x="-650" y="1531748"/>
                        <a:pt x="520" y="1531748"/>
                        <a:pt x="520" y="1531748"/>
                      </a:cubicBezTo>
                      <a:cubicBezTo>
                        <a:pt x="520" y="1531748"/>
                        <a:pt x="520" y="1531748"/>
                        <a:pt x="520" y="1531748"/>
                      </a:cubicBezTo>
                      <a:lnTo>
                        <a:pt x="520" y="1895614"/>
                      </a:lnTo>
                      <a:cubicBezTo>
                        <a:pt x="44371" y="1895445"/>
                        <a:pt x="87252" y="1882695"/>
                        <a:pt x="124071" y="1858876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42C51E3-4C29-4C10-AF01-EAF6F7FAA9D2}"/>
                    </a:ext>
                  </a:extLst>
                </p:cNvPr>
                <p:cNvSpPr/>
                <p:nvPr/>
              </p:nvSpPr>
              <p:spPr>
                <a:xfrm>
                  <a:off x="6167569" y="6707541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2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FF583B3-3839-46B9-9D1F-4B408DABC45B}"/>
                    </a:ext>
                  </a:extLst>
                </p:cNvPr>
                <p:cNvSpPr/>
                <p:nvPr/>
              </p:nvSpPr>
              <p:spPr>
                <a:xfrm>
                  <a:off x="6167050" y="6382050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9F20805-F812-4AE3-AFF9-D72AD85E1576}"/>
                    </a:ext>
                  </a:extLst>
                </p:cNvPr>
                <p:cNvSpPr/>
                <p:nvPr/>
              </p:nvSpPr>
              <p:spPr>
                <a:xfrm>
                  <a:off x="6167569" y="6056794"/>
                  <a:ext cx="2764212" cy="1896082"/>
                </a:xfrm>
                <a:custGeom>
                  <a:avLst/>
                  <a:gdLst>
                    <a:gd name="connsiteX0" fmla="*/ 184156 w 2764212"/>
                    <a:gd name="connsiteY0" fmla="*/ 1489161 h 1896082"/>
                    <a:gd name="connsiteX1" fmla="*/ 0 w 2764212"/>
                    <a:gd name="connsiteY1" fmla="*/ 1532216 h 1896082"/>
                    <a:gd name="connsiteX2" fmla="*/ 0 w 2764212"/>
                    <a:gd name="connsiteY2" fmla="*/ 1532216 h 1896082"/>
                    <a:gd name="connsiteX3" fmla="*/ 0 w 2764212"/>
                    <a:gd name="connsiteY3" fmla="*/ 1896082 h 1896082"/>
                    <a:gd name="connsiteX4" fmla="*/ 123551 w 2764212"/>
                    <a:gd name="connsiteY4" fmla="*/ 1859579 h 1896082"/>
                    <a:gd name="connsiteX5" fmla="*/ 2694014 w 2764212"/>
                    <a:gd name="connsiteY5" fmla="*/ 375800 h 1896082"/>
                    <a:gd name="connsiteX6" fmla="*/ 2764213 w 2764212"/>
                    <a:gd name="connsiteY6" fmla="*/ 294135 h 1896082"/>
                    <a:gd name="connsiteX7" fmla="*/ 2764213 w 2764212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2">
                      <a:moveTo>
                        <a:pt x="184156" y="1489161"/>
                      </a:moveTo>
                      <a:cubicBezTo>
                        <a:pt x="128503" y="1521718"/>
                        <a:pt x="64319" y="1536725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3"/>
                        <a:pt x="86669" y="1883231"/>
                        <a:pt x="123551" y="1859579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CF19E00-165A-4E25-B038-8E9309637429}"/>
                    </a:ext>
                  </a:extLst>
                </p:cNvPr>
                <p:cNvSpPr/>
                <p:nvPr/>
              </p:nvSpPr>
              <p:spPr>
                <a:xfrm>
                  <a:off x="6167050" y="5731303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369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48" y="1521800"/>
                        <a:pt x="64863" y="1536888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369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8364646-788F-4451-9BB7-644F7C5FE1E0}"/>
                    </a:ext>
                  </a:extLst>
                </p:cNvPr>
                <p:cNvSpPr/>
                <p:nvPr/>
              </p:nvSpPr>
              <p:spPr>
                <a:xfrm>
                  <a:off x="6167569" y="5406046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9160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9160"/>
                      </a:moveTo>
                      <a:cubicBezTo>
                        <a:pt x="128503" y="1521718"/>
                        <a:pt x="64319" y="1536724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7D538AF-4373-45FA-8142-2156D943BF9C}"/>
                    </a:ext>
                  </a:extLst>
                </p:cNvPr>
                <p:cNvSpPr/>
                <p:nvPr/>
              </p:nvSpPr>
              <p:spPr>
                <a:xfrm>
                  <a:off x="6167050" y="5081492"/>
                  <a:ext cx="2764732" cy="1895379"/>
                </a:xfrm>
                <a:custGeom>
                  <a:avLst/>
                  <a:gdLst>
                    <a:gd name="connsiteX0" fmla="*/ 184676 w 2764732"/>
                    <a:gd name="connsiteY0" fmla="*/ 1488224 h 1895379"/>
                    <a:gd name="connsiteX1" fmla="*/ 520 w 2764732"/>
                    <a:gd name="connsiteY1" fmla="*/ 1531514 h 1895379"/>
                    <a:gd name="connsiteX2" fmla="*/ 520 w 2764732"/>
                    <a:gd name="connsiteY2" fmla="*/ 1531514 h 1895379"/>
                    <a:gd name="connsiteX3" fmla="*/ 520 w 2764732"/>
                    <a:gd name="connsiteY3" fmla="*/ 1531514 h 1895379"/>
                    <a:gd name="connsiteX4" fmla="*/ 520 w 2764732"/>
                    <a:gd name="connsiteY4" fmla="*/ 1895380 h 1895379"/>
                    <a:gd name="connsiteX5" fmla="*/ 124071 w 2764732"/>
                    <a:gd name="connsiteY5" fmla="*/ 1858642 h 1895379"/>
                    <a:gd name="connsiteX6" fmla="*/ 2694534 w 2764732"/>
                    <a:gd name="connsiteY6" fmla="*/ 374396 h 1895379"/>
                    <a:gd name="connsiteX7" fmla="*/ 2764733 w 2764732"/>
                    <a:gd name="connsiteY7" fmla="*/ 292731 h 1895379"/>
                    <a:gd name="connsiteX8" fmla="*/ 2764733 w 2764732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379">
                      <a:moveTo>
                        <a:pt x="184676" y="1488224"/>
                      </a:moveTo>
                      <a:cubicBezTo>
                        <a:pt x="129086" y="1520960"/>
                        <a:pt x="64872" y="1536055"/>
                        <a:pt x="520" y="1531514"/>
                      </a:cubicBezTo>
                      <a:cubicBezTo>
                        <a:pt x="-650" y="1531514"/>
                        <a:pt x="520" y="1531514"/>
                        <a:pt x="520" y="1531514"/>
                      </a:cubicBezTo>
                      <a:cubicBezTo>
                        <a:pt x="520" y="1531514"/>
                        <a:pt x="520" y="1531514"/>
                        <a:pt x="520" y="1531514"/>
                      </a:cubicBezTo>
                      <a:lnTo>
                        <a:pt x="520" y="1895380"/>
                      </a:lnTo>
                      <a:cubicBezTo>
                        <a:pt x="44371" y="1895211"/>
                        <a:pt x="87252" y="1882461"/>
                        <a:pt x="124071" y="1858642"/>
                      </a:cubicBezTo>
                      <a:lnTo>
                        <a:pt x="2694534" y="374396"/>
                      </a:lnTo>
                      <a:cubicBezTo>
                        <a:pt x="2742503" y="347954"/>
                        <a:pt x="2764733" y="324789"/>
                        <a:pt x="2764733" y="292731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0EC40E4-AA36-4B88-AEBA-8D91D4B1D3B6}"/>
                    </a:ext>
                  </a:extLst>
                </p:cNvPr>
                <p:cNvSpPr/>
                <p:nvPr/>
              </p:nvSpPr>
              <p:spPr>
                <a:xfrm>
                  <a:off x="6167050" y="4755299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9160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578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9160"/>
                      </a:moveTo>
                      <a:cubicBezTo>
                        <a:pt x="129022" y="1521718"/>
                        <a:pt x="64839" y="1536724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lnTo>
                        <a:pt x="520" y="1532216"/>
                      </a:lnTo>
                      <a:lnTo>
                        <a:pt x="520" y="1896082"/>
                      </a:lnTo>
                      <a:cubicBezTo>
                        <a:pt x="44334" y="1895892"/>
                        <a:pt x="87189" y="1883231"/>
                        <a:pt x="124071" y="1859578"/>
                      </a:cubicBezTo>
                      <a:lnTo>
                        <a:pt x="2694534" y="375800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EF13745-C96D-4DFA-9C3D-E90F9CF6B0DD}"/>
                    </a:ext>
                  </a:extLst>
                </p:cNvPr>
                <p:cNvSpPr/>
                <p:nvPr/>
              </p:nvSpPr>
              <p:spPr>
                <a:xfrm>
                  <a:off x="6167050" y="4430043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8926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344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8926"/>
                      </a:moveTo>
                      <a:cubicBezTo>
                        <a:pt x="129086" y="1521662"/>
                        <a:pt x="64872" y="1536757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cubicBezTo>
                        <a:pt x="520" y="1532216"/>
                        <a:pt x="520" y="1532216"/>
                        <a:pt x="520" y="1532216"/>
                      </a:cubicBezTo>
                      <a:lnTo>
                        <a:pt x="520" y="1896082"/>
                      </a:lnTo>
                      <a:cubicBezTo>
                        <a:pt x="44371" y="1895913"/>
                        <a:pt x="87252" y="1883163"/>
                        <a:pt x="124071" y="1859344"/>
                      </a:cubicBezTo>
                      <a:lnTo>
                        <a:pt x="2694534" y="375800"/>
                      </a:lnTo>
                      <a:cubicBezTo>
                        <a:pt x="2742503" y="349358"/>
                        <a:pt x="2764733" y="326192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6BA57E7-8704-43DF-89F3-0767E6FBCACF}"/>
                    </a:ext>
                  </a:extLst>
                </p:cNvPr>
                <p:cNvSpPr/>
                <p:nvPr/>
              </p:nvSpPr>
              <p:spPr>
                <a:xfrm>
                  <a:off x="6167050" y="4104552"/>
                  <a:ext cx="2764732" cy="1896549"/>
                </a:xfrm>
                <a:custGeom>
                  <a:avLst/>
                  <a:gdLst>
                    <a:gd name="connsiteX0" fmla="*/ 184676 w 2764732"/>
                    <a:gd name="connsiteY0" fmla="*/ 1489160 h 1896549"/>
                    <a:gd name="connsiteX1" fmla="*/ 520 w 2764732"/>
                    <a:gd name="connsiteY1" fmla="*/ 1532450 h 1896549"/>
                    <a:gd name="connsiteX2" fmla="*/ 520 w 2764732"/>
                    <a:gd name="connsiteY2" fmla="*/ 1532450 h 1896549"/>
                    <a:gd name="connsiteX3" fmla="*/ 520 w 2764732"/>
                    <a:gd name="connsiteY3" fmla="*/ 1532450 h 1896549"/>
                    <a:gd name="connsiteX4" fmla="*/ 520 w 2764732"/>
                    <a:gd name="connsiteY4" fmla="*/ 1896550 h 1896549"/>
                    <a:gd name="connsiteX5" fmla="*/ 124071 w 2764732"/>
                    <a:gd name="connsiteY5" fmla="*/ 1859812 h 1896549"/>
                    <a:gd name="connsiteX6" fmla="*/ 2694534 w 2764732"/>
                    <a:gd name="connsiteY6" fmla="*/ 376034 h 1896549"/>
                    <a:gd name="connsiteX7" fmla="*/ 2764733 w 2764732"/>
                    <a:gd name="connsiteY7" fmla="*/ 294135 h 1896549"/>
                    <a:gd name="connsiteX8" fmla="*/ 2764733 w 2764732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549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lnTo>
                        <a:pt x="520" y="1532450"/>
                      </a:lnTo>
                      <a:lnTo>
                        <a:pt x="520" y="1896550"/>
                      </a:lnTo>
                      <a:cubicBezTo>
                        <a:pt x="44355" y="1896278"/>
                        <a:pt x="87208" y="1883535"/>
                        <a:pt x="124071" y="1859812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ECCB817-1C0C-40AE-BACE-BBC758DDB12C}"/>
                    </a:ext>
                  </a:extLst>
                </p:cNvPr>
                <p:cNvSpPr/>
                <p:nvPr/>
              </p:nvSpPr>
              <p:spPr>
                <a:xfrm>
                  <a:off x="6167569" y="3779296"/>
                  <a:ext cx="2764212" cy="1896549"/>
                </a:xfrm>
                <a:custGeom>
                  <a:avLst/>
                  <a:gdLst>
                    <a:gd name="connsiteX0" fmla="*/ 184156 w 2764212"/>
                    <a:gd name="connsiteY0" fmla="*/ 1489394 h 1896549"/>
                    <a:gd name="connsiteX1" fmla="*/ 0 w 2764212"/>
                    <a:gd name="connsiteY1" fmla="*/ 1532684 h 1896549"/>
                    <a:gd name="connsiteX2" fmla="*/ 0 w 2764212"/>
                    <a:gd name="connsiteY2" fmla="*/ 1532684 h 1896549"/>
                    <a:gd name="connsiteX3" fmla="*/ 0 w 2764212"/>
                    <a:gd name="connsiteY3" fmla="*/ 1896550 h 1896549"/>
                    <a:gd name="connsiteX4" fmla="*/ 123551 w 2764212"/>
                    <a:gd name="connsiteY4" fmla="*/ 1859812 h 1896549"/>
                    <a:gd name="connsiteX5" fmla="*/ 2694014 w 2764212"/>
                    <a:gd name="connsiteY5" fmla="*/ 375800 h 1896549"/>
                    <a:gd name="connsiteX6" fmla="*/ 2764213 w 2764212"/>
                    <a:gd name="connsiteY6" fmla="*/ 294135 h 1896549"/>
                    <a:gd name="connsiteX7" fmla="*/ 2764213 w 2764212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549">
                      <a:moveTo>
                        <a:pt x="184156" y="1489394"/>
                      </a:moveTo>
                      <a:cubicBezTo>
                        <a:pt x="128567" y="1522130"/>
                        <a:pt x="64352" y="1537225"/>
                        <a:pt x="0" y="1532684"/>
                      </a:cubicBezTo>
                      <a:lnTo>
                        <a:pt x="0" y="1532684"/>
                      </a:lnTo>
                      <a:lnTo>
                        <a:pt x="0" y="1896550"/>
                      </a:lnTo>
                      <a:cubicBezTo>
                        <a:pt x="43851" y="1896381"/>
                        <a:pt x="86732" y="1883631"/>
                        <a:pt x="123551" y="1859812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0A9D2C4-F3C6-4165-966C-306AD1D02459}"/>
                    </a:ext>
                  </a:extLst>
                </p:cNvPr>
                <p:cNvSpPr/>
                <p:nvPr/>
              </p:nvSpPr>
              <p:spPr>
                <a:xfrm>
                  <a:off x="6167050" y="3453805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98" name="Graphic 4">
                <a:extLst>
                  <a:ext uri="{FF2B5EF4-FFF2-40B4-BE49-F238E27FC236}">
                    <a16:creationId xmlns:a16="http://schemas.microsoft.com/office/drawing/2014/main" id="{6D7B8D74-3D02-4A35-BD8A-6984E5D631E4}"/>
                  </a:ext>
                </a:extLst>
              </p:cNvPr>
              <p:cNvGrpSpPr/>
              <p:nvPr/>
            </p:nvGrpSpPr>
            <p:grpSpPr>
              <a:xfrm>
                <a:off x="3404059" y="3453805"/>
                <a:ext cx="2764264" cy="6126054"/>
                <a:chOff x="3404059" y="3453805"/>
                <a:chExt cx="2764264" cy="6126054"/>
              </a:xfrm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8D608689-9155-4511-B0F0-EFFCA7B67B22}"/>
                    </a:ext>
                  </a:extLst>
                </p:cNvPr>
                <p:cNvSpPr/>
                <p:nvPr/>
              </p:nvSpPr>
              <p:spPr>
                <a:xfrm>
                  <a:off x="3404293" y="7683544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90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3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5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AAFF500-068A-4AB8-AB64-564DE68C1E07}"/>
                    </a:ext>
                  </a:extLst>
                </p:cNvPr>
                <p:cNvSpPr/>
                <p:nvPr/>
              </p:nvSpPr>
              <p:spPr>
                <a:xfrm>
                  <a:off x="3404293" y="7358288"/>
                  <a:ext cx="2763510" cy="1896081"/>
                </a:xfrm>
                <a:custGeom>
                  <a:avLst/>
                  <a:gdLst>
                    <a:gd name="connsiteX0" fmla="*/ 2579121 w 2763510"/>
                    <a:gd name="connsiteY0" fmla="*/ 1488926 h 1896081"/>
                    <a:gd name="connsiteX1" fmla="*/ 2763511 w 2763510"/>
                    <a:gd name="connsiteY1" fmla="*/ 1532216 h 1896081"/>
                    <a:gd name="connsiteX2" fmla="*/ 2763511 w 2763510"/>
                    <a:gd name="connsiteY2" fmla="*/ 1532216 h 1896081"/>
                    <a:gd name="connsiteX3" fmla="*/ 2763511 w 2763510"/>
                    <a:gd name="connsiteY3" fmla="*/ 1896082 h 1896081"/>
                    <a:gd name="connsiteX4" fmla="*/ 2639960 w 2763510"/>
                    <a:gd name="connsiteY4" fmla="*/ 1859344 h 1896081"/>
                    <a:gd name="connsiteX5" fmla="*/ 70199 w 2763510"/>
                    <a:gd name="connsiteY5" fmla="*/ 375800 h 1896081"/>
                    <a:gd name="connsiteX6" fmla="*/ 0 w 2763510"/>
                    <a:gd name="connsiteY6" fmla="*/ 294135 h 1896081"/>
                    <a:gd name="connsiteX7" fmla="*/ 0 w 2763510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51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lnTo>
                        <a:pt x="2763511" y="1532216"/>
                      </a:lnTo>
                      <a:lnTo>
                        <a:pt x="2763511" y="1896082"/>
                      </a:lnTo>
                      <a:cubicBezTo>
                        <a:pt x="2719654" y="1895952"/>
                        <a:pt x="2676762" y="1883198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941F41B-0EC7-4A8D-94D9-754C31E5351F}"/>
                    </a:ext>
                  </a:extLst>
                </p:cNvPr>
                <p:cNvSpPr/>
                <p:nvPr/>
              </p:nvSpPr>
              <p:spPr>
                <a:xfrm>
                  <a:off x="3404293" y="7032797"/>
                  <a:ext cx="2764030" cy="1895613"/>
                </a:xfrm>
                <a:custGeom>
                  <a:avLst/>
                  <a:gdLst>
                    <a:gd name="connsiteX0" fmla="*/ 2579121 w 2764030"/>
                    <a:gd name="connsiteY0" fmla="*/ 1488458 h 1895613"/>
                    <a:gd name="connsiteX1" fmla="*/ 2763511 w 2764030"/>
                    <a:gd name="connsiteY1" fmla="*/ 1531748 h 1895613"/>
                    <a:gd name="connsiteX2" fmla="*/ 2763511 w 2764030"/>
                    <a:gd name="connsiteY2" fmla="*/ 1531748 h 1895613"/>
                    <a:gd name="connsiteX3" fmla="*/ 2763511 w 2764030"/>
                    <a:gd name="connsiteY3" fmla="*/ 1531748 h 1895613"/>
                    <a:gd name="connsiteX4" fmla="*/ 2763511 w 2764030"/>
                    <a:gd name="connsiteY4" fmla="*/ 1895614 h 1895613"/>
                    <a:gd name="connsiteX5" fmla="*/ 2639960 w 2764030"/>
                    <a:gd name="connsiteY5" fmla="*/ 1858876 h 1895613"/>
                    <a:gd name="connsiteX6" fmla="*/ 70199 w 2764030"/>
                    <a:gd name="connsiteY6" fmla="*/ 375332 h 1895613"/>
                    <a:gd name="connsiteX7" fmla="*/ 0 w 2764030"/>
                    <a:gd name="connsiteY7" fmla="*/ 293433 h 1895613"/>
                    <a:gd name="connsiteX8" fmla="*/ 0 w 2764030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5613">
                      <a:moveTo>
                        <a:pt x="2579121" y="1488458"/>
                      </a:moveTo>
                      <a:cubicBezTo>
                        <a:pt x="2634870" y="1521008"/>
                        <a:pt x="2699101" y="1536088"/>
                        <a:pt x="2763511" y="1531748"/>
                      </a:cubicBezTo>
                      <a:cubicBezTo>
                        <a:pt x="2763511" y="1531748"/>
                        <a:pt x="2762341" y="1531748"/>
                        <a:pt x="2763511" y="1531748"/>
                      </a:cubicBezTo>
                      <a:cubicBezTo>
                        <a:pt x="2764681" y="1531748"/>
                        <a:pt x="2763511" y="1531748"/>
                        <a:pt x="2763511" y="1531748"/>
                      </a:cubicBezTo>
                      <a:lnTo>
                        <a:pt x="2763511" y="1895614"/>
                      </a:lnTo>
                      <a:cubicBezTo>
                        <a:pt x="2719654" y="1895485"/>
                        <a:pt x="2676762" y="1882731"/>
                        <a:pt x="2639960" y="1858876"/>
                      </a:cubicBezTo>
                      <a:lnTo>
                        <a:pt x="70199" y="375332"/>
                      </a:lnTo>
                      <a:cubicBezTo>
                        <a:pt x="22230" y="348890"/>
                        <a:pt x="0" y="325491"/>
                        <a:pt x="0" y="2934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8848B01-B1D2-4746-8422-8CC39A680CF1}"/>
                    </a:ext>
                  </a:extLst>
                </p:cNvPr>
                <p:cNvSpPr/>
                <p:nvPr/>
              </p:nvSpPr>
              <p:spPr>
                <a:xfrm>
                  <a:off x="3404059" y="6707541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8926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8926"/>
                      </a:moveTo>
                      <a:cubicBezTo>
                        <a:pt x="2635017" y="1521694"/>
                        <a:pt x="2699316" y="1536790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3A047EC-59E4-4497-BC02-0BEFB0648517}"/>
                    </a:ext>
                  </a:extLst>
                </p:cNvPr>
                <p:cNvSpPr/>
                <p:nvPr/>
              </p:nvSpPr>
              <p:spPr>
                <a:xfrm>
                  <a:off x="3404293" y="6382050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A04E16E-B6F5-44A6-BA51-AC8A7F768B46}"/>
                    </a:ext>
                  </a:extLst>
                </p:cNvPr>
                <p:cNvSpPr/>
                <p:nvPr/>
              </p:nvSpPr>
              <p:spPr>
                <a:xfrm>
                  <a:off x="3404059" y="6056794"/>
                  <a:ext cx="2763744" cy="1896082"/>
                </a:xfrm>
                <a:custGeom>
                  <a:avLst/>
                  <a:gdLst>
                    <a:gd name="connsiteX0" fmla="*/ 2579355 w 2763744"/>
                    <a:gd name="connsiteY0" fmla="*/ 1489161 h 1896082"/>
                    <a:gd name="connsiteX1" fmla="*/ 2763745 w 2763744"/>
                    <a:gd name="connsiteY1" fmla="*/ 1532216 h 1896082"/>
                    <a:gd name="connsiteX2" fmla="*/ 2763745 w 2763744"/>
                    <a:gd name="connsiteY2" fmla="*/ 1532216 h 1896082"/>
                    <a:gd name="connsiteX3" fmla="*/ 2763745 w 2763744"/>
                    <a:gd name="connsiteY3" fmla="*/ 1896082 h 1896082"/>
                    <a:gd name="connsiteX4" fmla="*/ 2640194 w 2763744"/>
                    <a:gd name="connsiteY4" fmla="*/ 1859579 h 1896082"/>
                    <a:gd name="connsiteX5" fmla="*/ 70199 w 2763744"/>
                    <a:gd name="connsiteY5" fmla="*/ 375800 h 1896082"/>
                    <a:gd name="connsiteX6" fmla="*/ 0 w 2763744"/>
                    <a:gd name="connsiteY6" fmla="*/ 294135 h 1896082"/>
                    <a:gd name="connsiteX7" fmla="*/ 0 w 2763744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2">
                      <a:moveTo>
                        <a:pt x="2579355" y="1489161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7"/>
                        <a:pt x="2640194" y="1859579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F27FC65-106D-4504-B5E6-D833FA9C3926}"/>
                    </a:ext>
                  </a:extLst>
                </p:cNvPr>
                <p:cNvSpPr/>
                <p:nvPr/>
              </p:nvSpPr>
              <p:spPr>
                <a:xfrm>
                  <a:off x="3404293" y="5731303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369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27" y="1521818"/>
                        <a:pt x="2699092" y="1536906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F618203-5787-4B04-8AE3-B83D37FD7116}"/>
                    </a:ext>
                  </a:extLst>
                </p:cNvPr>
                <p:cNvSpPr/>
                <p:nvPr/>
              </p:nvSpPr>
              <p:spPr>
                <a:xfrm>
                  <a:off x="3404059" y="5406046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265876E-75EC-457C-852F-7146712518D4}"/>
                    </a:ext>
                  </a:extLst>
                </p:cNvPr>
                <p:cNvSpPr/>
                <p:nvPr/>
              </p:nvSpPr>
              <p:spPr>
                <a:xfrm>
                  <a:off x="3404059" y="5081492"/>
                  <a:ext cx="2764264" cy="1895379"/>
                </a:xfrm>
                <a:custGeom>
                  <a:avLst/>
                  <a:gdLst>
                    <a:gd name="connsiteX0" fmla="*/ 2579355 w 2764264"/>
                    <a:gd name="connsiteY0" fmla="*/ 1488224 h 1895379"/>
                    <a:gd name="connsiteX1" fmla="*/ 2763745 w 2764264"/>
                    <a:gd name="connsiteY1" fmla="*/ 1531514 h 1895379"/>
                    <a:gd name="connsiteX2" fmla="*/ 2763745 w 2764264"/>
                    <a:gd name="connsiteY2" fmla="*/ 1531514 h 1895379"/>
                    <a:gd name="connsiteX3" fmla="*/ 2763745 w 2764264"/>
                    <a:gd name="connsiteY3" fmla="*/ 1531514 h 1895379"/>
                    <a:gd name="connsiteX4" fmla="*/ 2763745 w 2764264"/>
                    <a:gd name="connsiteY4" fmla="*/ 1895380 h 1895379"/>
                    <a:gd name="connsiteX5" fmla="*/ 2640194 w 2764264"/>
                    <a:gd name="connsiteY5" fmla="*/ 1858642 h 1895379"/>
                    <a:gd name="connsiteX6" fmla="*/ 70199 w 2764264"/>
                    <a:gd name="connsiteY6" fmla="*/ 374396 h 1895379"/>
                    <a:gd name="connsiteX7" fmla="*/ 0 w 2764264"/>
                    <a:gd name="connsiteY7" fmla="*/ 292731 h 1895379"/>
                    <a:gd name="connsiteX8" fmla="*/ 0 w 2764264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5379">
                      <a:moveTo>
                        <a:pt x="2579355" y="1488224"/>
                      </a:moveTo>
                      <a:cubicBezTo>
                        <a:pt x="2635017" y="1520993"/>
                        <a:pt x="2699316" y="1536088"/>
                        <a:pt x="2763745" y="1531514"/>
                      </a:cubicBezTo>
                      <a:cubicBezTo>
                        <a:pt x="2763745" y="1531514"/>
                        <a:pt x="2762575" y="1531514"/>
                        <a:pt x="2763745" y="1531514"/>
                      </a:cubicBezTo>
                      <a:cubicBezTo>
                        <a:pt x="2764915" y="1531514"/>
                        <a:pt x="2763745" y="1531514"/>
                        <a:pt x="2763745" y="1531514"/>
                      </a:cubicBezTo>
                      <a:lnTo>
                        <a:pt x="2763745" y="1895380"/>
                      </a:lnTo>
                      <a:cubicBezTo>
                        <a:pt x="2719888" y="1895251"/>
                        <a:pt x="2676996" y="1882497"/>
                        <a:pt x="2640194" y="1858642"/>
                      </a:cubicBezTo>
                      <a:lnTo>
                        <a:pt x="70199" y="374396"/>
                      </a:lnTo>
                      <a:cubicBezTo>
                        <a:pt x="22230" y="347954"/>
                        <a:pt x="0" y="324789"/>
                        <a:pt x="0" y="2927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F09EE0E-5FCF-4A4E-B098-153927E6D880}"/>
                    </a:ext>
                  </a:extLst>
                </p:cNvPr>
                <p:cNvSpPr/>
                <p:nvPr/>
              </p:nvSpPr>
              <p:spPr>
                <a:xfrm>
                  <a:off x="3404059" y="4755299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532216 h 1896081"/>
                    <a:gd name="connsiteX4" fmla="*/ 2763745 w 2763744"/>
                    <a:gd name="connsiteY4" fmla="*/ 1896082 h 1896081"/>
                    <a:gd name="connsiteX5" fmla="*/ 2640194 w 2763744"/>
                    <a:gd name="connsiteY5" fmla="*/ 1859578 h 1896081"/>
                    <a:gd name="connsiteX6" fmla="*/ 70199 w 2763744"/>
                    <a:gd name="connsiteY6" fmla="*/ 375800 h 1896081"/>
                    <a:gd name="connsiteX7" fmla="*/ 0 w 2763744"/>
                    <a:gd name="connsiteY7" fmla="*/ 294135 h 1896081"/>
                    <a:gd name="connsiteX8" fmla="*/ 0 w 2763744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cubicBezTo>
                        <a:pt x="2763745" y="1532216"/>
                        <a:pt x="2762575" y="1532216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88FD461-C128-4CC1-9F81-8FBB755CCABA}"/>
                    </a:ext>
                  </a:extLst>
                </p:cNvPr>
                <p:cNvSpPr/>
                <p:nvPr/>
              </p:nvSpPr>
              <p:spPr>
                <a:xfrm>
                  <a:off x="3404293" y="4430043"/>
                  <a:ext cx="2764030" cy="1896081"/>
                </a:xfrm>
                <a:custGeom>
                  <a:avLst/>
                  <a:gdLst>
                    <a:gd name="connsiteX0" fmla="*/ 2579121 w 2764030"/>
                    <a:gd name="connsiteY0" fmla="*/ 1488926 h 1896081"/>
                    <a:gd name="connsiteX1" fmla="*/ 2763511 w 2764030"/>
                    <a:gd name="connsiteY1" fmla="*/ 1532216 h 1896081"/>
                    <a:gd name="connsiteX2" fmla="*/ 2763511 w 2764030"/>
                    <a:gd name="connsiteY2" fmla="*/ 1532216 h 1896081"/>
                    <a:gd name="connsiteX3" fmla="*/ 2763511 w 2764030"/>
                    <a:gd name="connsiteY3" fmla="*/ 1532216 h 1896081"/>
                    <a:gd name="connsiteX4" fmla="*/ 2763511 w 2764030"/>
                    <a:gd name="connsiteY4" fmla="*/ 1896082 h 1896081"/>
                    <a:gd name="connsiteX5" fmla="*/ 2639960 w 2764030"/>
                    <a:gd name="connsiteY5" fmla="*/ 1859344 h 1896081"/>
                    <a:gd name="connsiteX6" fmla="*/ 70199 w 2764030"/>
                    <a:gd name="connsiteY6" fmla="*/ 375800 h 1896081"/>
                    <a:gd name="connsiteX7" fmla="*/ 0 w 2764030"/>
                    <a:gd name="connsiteY7" fmla="*/ 294135 h 1896081"/>
                    <a:gd name="connsiteX8" fmla="*/ 0 w 2764030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cubicBezTo>
                        <a:pt x="2763511" y="1532216"/>
                        <a:pt x="2762341" y="1532216"/>
                        <a:pt x="2763511" y="1532216"/>
                      </a:cubicBezTo>
                      <a:cubicBezTo>
                        <a:pt x="2764681" y="1532216"/>
                        <a:pt x="2763511" y="1532216"/>
                        <a:pt x="2763511" y="1532216"/>
                      </a:cubicBezTo>
                      <a:lnTo>
                        <a:pt x="2763511" y="1896082"/>
                      </a:lnTo>
                      <a:cubicBezTo>
                        <a:pt x="2719654" y="1895953"/>
                        <a:pt x="2676762" y="1883199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F46B984D-6D5B-4501-99AF-3D78A721DB3A}"/>
                    </a:ext>
                  </a:extLst>
                </p:cNvPr>
                <p:cNvSpPr/>
                <p:nvPr/>
              </p:nvSpPr>
              <p:spPr>
                <a:xfrm>
                  <a:off x="3404293" y="4104552"/>
                  <a:ext cx="2764030" cy="1896549"/>
                </a:xfrm>
                <a:custGeom>
                  <a:avLst/>
                  <a:gdLst>
                    <a:gd name="connsiteX0" fmla="*/ 2579121 w 2764030"/>
                    <a:gd name="connsiteY0" fmla="*/ 1489160 h 1896549"/>
                    <a:gd name="connsiteX1" fmla="*/ 2763511 w 2764030"/>
                    <a:gd name="connsiteY1" fmla="*/ 1532450 h 1896549"/>
                    <a:gd name="connsiteX2" fmla="*/ 2763511 w 2764030"/>
                    <a:gd name="connsiteY2" fmla="*/ 1532450 h 1896549"/>
                    <a:gd name="connsiteX3" fmla="*/ 2763511 w 2764030"/>
                    <a:gd name="connsiteY3" fmla="*/ 1532450 h 1896549"/>
                    <a:gd name="connsiteX4" fmla="*/ 2763511 w 2764030"/>
                    <a:gd name="connsiteY4" fmla="*/ 1896550 h 1896549"/>
                    <a:gd name="connsiteX5" fmla="*/ 2639960 w 2764030"/>
                    <a:gd name="connsiteY5" fmla="*/ 1859812 h 1896549"/>
                    <a:gd name="connsiteX6" fmla="*/ 70199 w 2764030"/>
                    <a:gd name="connsiteY6" fmla="*/ 376268 h 1896549"/>
                    <a:gd name="connsiteX7" fmla="*/ 0 w 2764030"/>
                    <a:gd name="connsiteY7" fmla="*/ 294369 h 1896549"/>
                    <a:gd name="connsiteX8" fmla="*/ 0 w 2764030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549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550"/>
                      </a:lnTo>
                      <a:cubicBezTo>
                        <a:pt x="2719672" y="1896303"/>
                        <a:pt x="2676812" y="1883559"/>
                        <a:pt x="2639960" y="1859812"/>
                      </a:cubicBezTo>
                      <a:lnTo>
                        <a:pt x="70199" y="376268"/>
                      </a:lnTo>
                      <a:cubicBezTo>
                        <a:pt x="22230" y="349826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B6124BD-73B7-42CF-A797-71A3D39318A4}"/>
                    </a:ext>
                  </a:extLst>
                </p:cNvPr>
                <p:cNvSpPr/>
                <p:nvPr/>
              </p:nvSpPr>
              <p:spPr>
                <a:xfrm>
                  <a:off x="3404059" y="3779296"/>
                  <a:ext cx="2763744" cy="1896549"/>
                </a:xfrm>
                <a:custGeom>
                  <a:avLst/>
                  <a:gdLst>
                    <a:gd name="connsiteX0" fmla="*/ 2579355 w 2763744"/>
                    <a:gd name="connsiteY0" fmla="*/ 1489394 h 1896549"/>
                    <a:gd name="connsiteX1" fmla="*/ 2763745 w 2763744"/>
                    <a:gd name="connsiteY1" fmla="*/ 1532684 h 1896549"/>
                    <a:gd name="connsiteX2" fmla="*/ 2763745 w 2763744"/>
                    <a:gd name="connsiteY2" fmla="*/ 1532684 h 1896549"/>
                    <a:gd name="connsiteX3" fmla="*/ 2763745 w 2763744"/>
                    <a:gd name="connsiteY3" fmla="*/ 1896550 h 1896549"/>
                    <a:gd name="connsiteX4" fmla="*/ 2640194 w 2763744"/>
                    <a:gd name="connsiteY4" fmla="*/ 1859812 h 1896549"/>
                    <a:gd name="connsiteX5" fmla="*/ 70199 w 2763744"/>
                    <a:gd name="connsiteY5" fmla="*/ 375800 h 1896549"/>
                    <a:gd name="connsiteX6" fmla="*/ 0 w 2763744"/>
                    <a:gd name="connsiteY6" fmla="*/ 294135 h 1896549"/>
                    <a:gd name="connsiteX7" fmla="*/ 0 w 2763744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549">
                      <a:moveTo>
                        <a:pt x="2579355" y="1489394"/>
                      </a:moveTo>
                      <a:cubicBezTo>
                        <a:pt x="2635017" y="1522162"/>
                        <a:pt x="2699316" y="1537258"/>
                        <a:pt x="2763745" y="1532684"/>
                      </a:cubicBezTo>
                      <a:lnTo>
                        <a:pt x="2763745" y="1532684"/>
                      </a:lnTo>
                      <a:lnTo>
                        <a:pt x="2763745" y="1896550"/>
                      </a:lnTo>
                      <a:cubicBezTo>
                        <a:pt x="2719888" y="1896421"/>
                        <a:pt x="2676996" y="1883667"/>
                        <a:pt x="2640194" y="1859812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9A943580-C24A-4707-9BFC-B1BDDAD3E06D}"/>
                    </a:ext>
                  </a:extLst>
                </p:cNvPr>
                <p:cNvSpPr/>
                <p:nvPr/>
              </p:nvSpPr>
              <p:spPr>
                <a:xfrm>
                  <a:off x="3404059" y="3453805"/>
                  <a:ext cx="2764264" cy="1896315"/>
                </a:xfrm>
                <a:custGeom>
                  <a:avLst/>
                  <a:gdLst>
                    <a:gd name="connsiteX0" fmla="*/ 2579355 w 2764264"/>
                    <a:gd name="connsiteY0" fmla="*/ 1489160 h 1896315"/>
                    <a:gd name="connsiteX1" fmla="*/ 2763745 w 2764264"/>
                    <a:gd name="connsiteY1" fmla="*/ 1532450 h 1896315"/>
                    <a:gd name="connsiteX2" fmla="*/ 2763745 w 2764264"/>
                    <a:gd name="connsiteY2" fmla="*/ 1532450 h 1896315"/>
                    <a:gd name="connsiteX3" fmla="*/ 2763745 w 2764264"/>
                    <a:gd name="connsiteY3" fmla="*/ 1532450 h 1896315"/>
                    <a:gd name="connsiteX4" fmla="*/ 2763745 w 2764264"/>
                    <a:gd name="connsiteY4" fmla="*/ 1896316 h 1896315"/>
                    <a:gd name="connsiteX5" fmla="*/ 2640194 w 2764264"/>
                    <a:gd name="connsiteY5" fmla="*/ 1859578 h 1896315"/>
                    <a:gd name="connsiteX6" fmla="*/ 70199 w 2764264"/>
                    <a:gd name="connsiteY6" fmla="*/ 376034 h 1896315"/>
                    <a:gd name="connsiteX7" fmla="*/ 0 w 2764264"/>
                    <a:gd name="connsiteY7" fmla="*/ 294135 h 1896315"/>
                    <a:gd name="connsiteX8" fmla="*/ 0 w 2764264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6315">
                      <a:moveTo>
                        <a:pt x="2579355" y="1489160"/>
                      </a:moveTo>
                      <a:cubicBezTo>
                        <a:pt x="2635104" y="1521710"/>
                        <a:pt x="2699335" y="1536789"/>
                        <a:pt x="2763745" y="1532450"/>
                      </a:cubicBezTo>
                      <a:cubicBezTo>
                        <a:pt x="2763745" y="1532450"/>
                        <a:pt x="2762575" y="1532450"/>
                        <a:pt x="2763745" y="1532450"/>
                      </a:cubicBezTo>
                      <a:cubicBezTo>
                        <a:pt x="2764915" y="1532450"/>
                        <a:pt x="2763745" y="1532450"/>
                        <a:pt x="2763745" y="1532450"/>
                      </a:cubicBezTo>
                      <a:lnTo>
                        <a:pt x="2763745" y="1896316"/>
                      </a:lnTo>
                      <a:cubicBezTo>
                        <a:pt x="2719888" y="1896187"/>
                        <a:pt x="2676996" y="1883433"/>
                        <a:pt x="2640194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9349403" y="5527148"/>
            <a:ext cx="5476774" cy="4772770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17133592" y="4444811"/>
            <a:ext cx="3399828" cy="10773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 err="1">
                <a:latin typeface="Josefin Sans "/>
              </a:rPr>
              <a:t>Topik</a:t>
            </a:r>
            <a:r>
              <a:rPr lang="en-ID" sz="5400" b="1" dirty="0">
                <a:latin typeface="Josefin Sans "/>
              </a:rPr>
              <a:t> 5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stCxn id="115" idx="26"/>
          </p:cNvCxnSpPr>
          <p:nvPr/>
        </p:nvCxnSpPr>
        <p:spPr>
          <a:xfrm flipV="1">
            <a:off x="11974799" y="5000999"/>
            <a:ext cx="5158793" cy="5279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8B67444-D4AA-4920-AF2E-C0E543746FAD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11D0A72F-12A6-4C9F-BEB6-10FBE408349B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2189E2C7-169B-4B2A-893B-C1DC0AC25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57974CAC-6627-4CB6-8533-90FE0609E391}"/>
              </a:ext>
            </a:extLst>
          </p:cNvPr>
          <p:cNvSpPr/>
          <p:nvPr/>
        </p:nvSpPr>
        <p:spPr>
          <a:xfrm>
            <a:off x="4262851" y="-9525685"/>
            <a:ext cx="4209156" cy="1507799"/>
          </a:xfrm>
          <a:prstGeom prst="roundRect">
            <a:avLst>
              <a:gd name="adj" fmla="val 48425"/>
            </a:avLst>
          </a:prstGeom>
          <a:gradFill>
            <a:gsLst>
              <a:gs pos="51000">
                <a:srgbClr val="7C9D96"/>
              </a:gs>
              <a:gs pos="2000">
                <a:srgbClr val="7C9D96"/>
              </a:gs>
              <a:gs pos="100000">
                <a:srgbClr val="606C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Analisis</a:t>
            </a:r>
            <a:r>
              <a:rPr lang="en-ID" sz="3600" b="1" dirty="0">
                <a:solidFill>
                  <a:schemeClr val="bg1"/>
                </a:solidFill>
                <a:latin typeface="Josefin Sans "/>
              </a:rPr>
              <a:t> </a:t>
            </a:r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Kebutuhan</a:t>
            </a:r>
            <a:endParaRPr lang="en-ID" sz="3600" b="1" dirty="0">
              <a:solidFill>
                <a:schemeClr val="bg1"/>
              </a:solidFill>
              <a:latin typeface="Josefin Sans "/>
            </a:endParaRP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32BA9D7D-6CC4-4944-90BE-4626BB21B237}"/>
              </a:ext>
            </a:extLst>
          </p:cNvPr>
          <p:cNvSpPr/>
          <p:nvPr/>
        </p:nvSpPr>
        <p:spPr>
          <a:xfrm>
            <a:off x="7806151" y="-7789455"/>
            <a:ext cx="4209156" cy="1507799"/>
          </a:xfrm>
          <a:prstGeom prst="roundRect">
            <a:avLst>
              <a:gd name="adj" fmla="val 48425"/>
            </a:avLst>
          </a:prstGeom>
          <a:gradFill>
            <a:gsLst>
              <a:gs pos="51000">
                <a:srgbClr val="7C9D96"/>
              </a:gs>
              <a:gs pos="2000">
                <a:srgbClr val="7C9D96"/>
              </a:gs>
              <a:gs pos="100000">
                <a:schemeClr val="bg2">
                  <a:lumMod val="41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>
                <a:solidFill>
                  <a:schemeClr val="bg1"/>
                </a:solidFill>
                <a:latin typeface="Josefin Sans "/>
              </a:rPr>
              <a:t>Desain </a:t>
            </a:r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Sistem</a:t>
            </a:r>
            <a:endParaRPr lang="en-ID" sz="3600" b="1" dirty="0">
              <a:solidFill>
                <a:schemeClr val="bg1"/>
              </a:solidFill>
              <a:latin typeface="Josefin Sans "/>
            </a:endParaRP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DB9BC424-FDD6-4D0B-BB57-A8AD6026CC6A}"/>
              </a:ext>
            </a:extLst>
          </p:cNvPr>
          <p:cNvSpPr/>
          <p:nvPr/>
        </p:nvSpPr>
        <p:spPr>
          <a:xfrm>
            <a:off x="11316164" y="-5971868"/>
            <a:ext cx="4209156" cy="1507799"/>
          </a:xfrm>
          <a:prstGeom prst="roundRect">
            <a:avLst>
              <a:gd name="adj" fmla="val 48425"/>
            </a:avLst>
          </a:prstGeom>
          <a:gradFill>
            <a:gsLst>
              <a:gs pos="51000">
                <a:srgbClr val="7C9D96"/>
              </a:gs>
              <a:gs pos="2000">
                <a:srgbClr val="7C9D96"/>
              </a:gs>
              <a:gs pos="100000">
                <a:schemeClr val="bg2">
                  <a:lumMod val="41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Penulisan</a:t>
            </a:r>
            <a:r>
              <a:rPr lang="en-ID" sz="3600" b="1" dirty="0">
                <a:solidFill>
                  <a:schemeClr val="bg1"/>
                </a:solidFill>
                <a:latin typeface="Josefin Sans "/>
              </a:rPr>
              <a:t> Kode </a:t>
            </a:r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Pemrograman</a:t>
            </a:r>
            <a:endParaRPr lang="en-ID" sz="3600" b="1" dirty="0">
              <a:solidFill>
                <a:schemeClr val="bg1"/>
              </a:solidFill>
              <a:latin typeface="Josefin Sans "/>
            </a:endParaRP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ECE8D47B-5F6A-421D-9007-8E6C1AA8BD40}"/>
              </a:ext>
            </a:extLst>
          </p:cNvPr>
          <p:cNvSpPr/>
          <p:nvPr/>
        </p:nvSpPr>
        <p:spPr>
          <a:xfrm>
            <a:off x="14826177" y="-4154281"/>
            <a:ext cx="4209156" cy="1507799"/>
          </a:xfrm>
          <a:prstGeom prst="roundRect">
            <a:avLst>
              <a:gd name="adj" fmla="val 48425"/>
            </a:avLst>
          </a:prstGeom>
          <a:gradFill>
            <a:gsLst>
              <a:gs pos="51000">
                <a:srgbClr val="7C9D96"/>
              </a:gs>
              <a:gs pos="2000">
                <a:srgbClr val="7C9D96"/>
              </a:gs>
              <a:gs pos="100000">
                <a:schemeClr val="bg2">
                  <a:lumMod val="41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Pengujian</a:t>
            </a:r>
            <a:r>
              <a:rPr lang="en-ID" sz="3600" b="1" dirty="0">
                <a:solidFill>
                  <a:schemeClr val="bg1"/>
                </a:solidFill>
                <a:latin typeface="Josefin Sans "/>
              </a:rPr>
              <a:t> </a:t>
            </a:r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Pemrograman</a:t>
            </a:r>
            <a:endParaRPr lang="en-ID" sz="3600" b="1" dirty="0">
              <a:solidFill>
                <a:schemeClr val="bg1"/>
              </a:solidFill>
              <a:latin typeface="Josefin Sans "/>
            </a:endParaRPr>
          </a:p>
        </p:txBody>
      </p:sp>
    </p:spTree>
    <p:extLst>
      <p:ext uri="{BB962C8B-B14F-4D97-AF65-F5344CB8AC3E}">
        <p14:creationId xmlns:p14="http://schemas.microsoft.com/office/powerpoint/2010/main" val="218766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BF0EB16-580F-4F33-8565-431C414CEBE6}"/>
              </a:ext>
            </a:extLst>
          </p:cNvPr>
          <p:cNvGrpSpPr/>
          <p:nvPr/>
        </p:nvGrpSpPr>
        <p:grpSpPr>
          <a:xfrm rot="19351148">
            <a:off x="-2849955" y="9865864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189" name="Freeform 569">
              <a:extLst>
                <a:ext uri="{FF2B5EF4-FFF2-40B4-BE49-F238E27FC236}">
                  <a16:creationId xmlns:a16="http://schemas.microsoft.com/office/drawing/2014/main" id="{C27E1A14-CDE7-4380-8B60-9D3FB1ED283B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570">
              <a:extLst>
                <a:ext uri="{FF2B5EF4-FFF2-40B4-BE49-F238E27FC236}">
                  <a16:creationId xmlns:a16="http://schemas.microsoft.com/office/drawing/2014/main" id="{7388D9C1-1CF4-441A-A5EB-90613DB6FCD6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571">
              <a:extLst>
                <a:ext uri="{FF2B5EF4-FFF2-40B4-BE49-F238E27FC236}">
                  <a16:creationId xmlns:a16="http://schemas.microsoft.com/office/drawing/2014/main" id="{4556A3F6-8328-4F29-934B-C52710286A0F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572">
              <a:extLst>
                <a:ext uri="{FF2B5EF4-FFF2-40B4-BE49-F238E27FC236}">
                  <a16:creationId xmlns:a16="http://schemas.microsoft.com/office/drawing/2014/main" id="{B1B64369-1F09-4228-9E79-ACB423208094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573">
              <a:extLst>
                <a:ext uri="{FF2B5EF4-FFF2-40B4-BE49-F238E27FC236}">
                  <a16:creationId xmlns:a16="http://schemas.microsoft.com/office/drawing/2014/main" id="{021A965C-EEE1-4AD4-A414-354AC1A81A14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574">
              <a:extLst>
                <a:ext uri="{FF2B5EF4-FFF2-40B4-BE49-F238E27FC236}">
                  <a16:creationId xmlns:a16="http://schemas.microsoft.com/office/drawing/2014/main" id="{131F71DA-93CF-4D5C-94F5-F2764BF3C74E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575">
              <a:extLst>
                <a:ext uri="{FF2B5EF4-FFF2-40B4-BE49-F238E27FC236}">
                  <a16:creationId xmlns:a16="http://schemas.microsoft.com/office/drawing/2014/main" id="{8CD18290-F4D0-4437-B6EF-62D92CA7D6CF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576">
              <a:extLst>
                <a:ext uri="{FF2B5EF4-FFF2-40B4-BE49-F238E27FC236}">
                  <a16:creationId xmlns:a16="http://schemas.microsoft.com/office/drawing/2014/main" id="{8B5364DF-A55A-4960-8E90-5C062835A6AF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577">
              <a:extLst>
                <a:ext uri="{FF2B5EF4-FFF2-40B4-BE49-F238E27FC236}">
                  <a16:creationId xmlns:a16="http://schemas.microsoft.com/office/drawing/2014/main" id="{8A1D7668-C11F-42CD-8A94-4A87E8E88D0E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578">
              <a:extLst>
                <a:ext uri="{FF2B5EF4-FFF2-40B4-BE49-F238E27FC236}">
                  <a16:creationId xmlns:a16="http://schemas.microsoft.com/office/drawing/2014/main" id="{54E717B5-EB94-4C55-BFEE-2E37724A6573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579">
              <a:extLst>
                <a:ext uri="{FF2B5EF4-FFF2-40B4-BE49-F238E27FC236}">
                  <a16:creationId xmlns:a16="http://schemas.microsoft.com/office/drawing/2014/main" id="{513A4CA4-58FD-467E-B42B-492E1E981F36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580">
              <a:extLst>
                <a:ext uri="{FF2B5EF4-FFF2-40B4-BE49-F238E27FC236}">
                  <a16:creationId xmlns:a16="http://schemas.microsoft.com/office/drawing/2014/main" id="{592AECC4-B6EB-45A2-A8FB-CB7E33FEAAA0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581">
              <a:extLst>
                <a:ext uri="{FF2B5EF4-FFF2-40B4-BE49-F238E27FC236}">
                  <a16:creationId xmlns:a16="http://schemas.microsoft.com/office/drawing/2014/main" id="{8A3BEC7F-870E-454E-8A21-8C16C559A9F8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582">
              <a:extLst>
                <a:ext uri="{FF2B5EF4-FFF2-40B4-BE49-F238E27FC236}">
                  <a16:creationId xmlns:a16="http://schemas.microsoft.com/office/drawing/2014/main" id="{2BE4AF82-0B15-4336-B065-63102E43A8A6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583">
              <a:extLst>
                <a:ext uri="{FF2B5EF4-FFF2-40B4-BE49-F238E27FC236}">
                  <a16:creationId xmlns:a16="http://schemas.microsoft.com/office/drawing/2014/main" id="{A50F5C21-4F2C-472B-8B73-88E5A2B4000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584">
              <a:extLst>
                <a:ext uri="{FF2B5EF4-FFF2-40B4-BE49-F238E27FC236}">
                  <a16:creationId xmlns:a16="http://schemas.microsoft.com/office/drawing/2014/main" id="{A3512B96-1654-4CAD-B1B9-05F22214C20C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585">
              <a:extLst>
                <a:ext uri="{FF2B5EF4-FFF2-40B4-BE49-F238E27FC236}">
                  <a16:creationId xmlns:a16="http://schemas.microsoft.com/office/drawing/2014/main" id="{519109AF-B181-4F54-90C6-DCD8D276551E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586">
              <a:extLst>
                <a:ext uri="{FF2B5EF4-FFF2-40B4-BE49-F238E27FC236}">
                  <a16:creationId xmlns:a16="http://schemas.microsoft.com/office/drawing/2014/main" id="{24BBA1E6-9B10-4E6C-B415-99930C1FDC1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587">
              <a:extLst>
                <a:ext uri="{FF2B5EF4-FFF2-40B4-BE49-F238E27FC236}">
                  <a16:creationId xmlns:a16="http://schemas.microsoft.com/office/drawing/2014/main" id="{8FF1F69E-C584-4667-A7DB-1E5BB142B907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588">
              <a:extLst>
                <a:ext uri="{FF2B5EF4-FFF2-40B4-BE49-F238E27FC236}">
                  <a16:creationId xmlns:a16="http://schemas.microsoft.com/office/drawing/2014/main" id="{ADF56011-BB5E-476F-BC34-F648661A2512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589">
              <a:extLst>
                <a:ext uri="{FF2B5EF4-FFF2-40B4-BE49-F238E27FC236}">
                  <a16:creationId xmlns:a16="http://schemas.microsoft.com/office/drawing/2014/main" id="{FAF268CF-1406-4CF4-9849-71208263FA6E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590">
              <a:extLst>
                <a:ext uri="{FF2B5EF4-FFF2-40B4-BE49-F238E27FC236}">
                  <a16:creationId xmlns:a16="http://schemas.microsoft.com/office/drawing/2014/main" id="{51B99B91-3B5C-441C-911A-CDB4DC9A9806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591">
              <a:extLst>
                <a:ext uri="{FF2B5EF4-FFF2-40B4-BE49-F238E27FC236}">
                  <a16:creationId xmlns:a16="http://schemas.microsoft.com/office/drawing/2014/main" id="{9CBFEBF5-8E31-4FBB-81FA-4F31C9A4E64B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592">
              <a:extLst>
                <a:ext uri="{FF2B5EF4-FFF2-40B4-BE49-F238E27FC236}">
                  <a16:creationId xmlns:a16="http://schemas.microsoft.com/office/drawing/2014/main" id="{CAB574AA-131E-4004-95FC-DFADF4A0B160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593">
              <a:extLst>
                <a:ext uri="{FF2B5EF4-FFF2-40B4-BE49-F238E27FC236}">
                  <a16:creationId xmlns:a16="http://schemas.microsoft.com/office/drawing/2014/main" id="{9C37A950-DDE5-47A3-AA16-1D0FEC34BC5E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594">
              <a:extLst>
                <a:ext uri="{FF2B5EF4-FFF2-40B4-BE49-F238E27FC236}">
                  <a16:creationId xmlns:a16="http://schemas.microsoft.com/office/drawing/2014/main" id="{97B435D7-1266-4CC0-BA25-D74875903121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595">
              <a:extLst>
                <a:ext uri="{FF2B5EF4-FFF2-40B4-BE49-F238E27FC236}">
                  <a16:creationId xmlns:a16="http://schemas.microsoft.com/office/drawing/2014/main" id="{48ED652F-06FB-4AA0-B05E-57D4C0FB7BC3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596">
              <a:extLst>
                <a:ext uri="{FF2B5EF4-FFF2-40B4-BE49-F238E27FC236}">
                  <a16:creationId xmlns:a16="http://schemas.microsoft.com/office/drawing/2014/main" id="{D937E84C-7E6B-4305-B515-0DC94F81D6E2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597">
              <a:extLst>
                <a:ext uri="{FF2B5EF4-FFF2-40B4-BE49-F238E27FC236}">
                  <a16:creationId xmlns:a16="http://schemas.microsoft.com/office/drawing/2014/main" id="{F1DE471F-D6A0-40F6-A463-8ED52E3E476D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598">
              <a:extLst>
                <a:ext uri="{FF2B5EF4-FFF2-40B4-BE49-F238E27FC236}">
                  <a16:creationId xmlns:a16="http://schemas.microsoft.com/office/drawing/2014/main" id="{7887CFD6-B5D3-4C27-B709-1799DEB1F87C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599">
              <a:extLst>
                <a:ext uri="{FF2B5EF4-FFF2-40B4-BE49-F238E27FC236}">
                  <a16:creationId xmlns:a16="http://schemas.microsoft.com/office/drawing/2014/main" id="{1429A97A-B87A-479E-9C56-FD3CA0612074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 600">
              <a:extLst>
                <a:ext uri="{FF2B5EF4-FFF2-40B4-BE49-F238E27FC236}">
                  <a16:creationId xmlns:a16="http://schemas.microsoft.com/office/drawing/2014/main" id="{7F75FAC4-4C0C-4ADF-A821-B8D12AD27FB2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601">
              <a:extLst>
                <a:ext uri="{FF2B5EF4-FFF2-40B4-BE49-F238E27FC236}">
                  <a16:creationId xmlns:a16="http://schemas.microsoft.com/office/drawing/2014/main" id="{66E732ED-1699-463A-AE71-E9D7E95785DA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271288" y="164572"/>
            <a:ext cx="1785762" cy="1570281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2969151" y="361004"/>
            <a:ext cx="2712617" cy="945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 err="1">
                <a:latin typeface="Josefin Sans "/>
              </a:rPr>
              <a:t>Topik</a:t>
            </a:r>
            <a:r>
              <a:rPr lang="en-ID" sz="4000" b="1" dirty="0">
                <a:latin typeface="Josefin Sans "/>
              </a:rPr>
              <a:t> 5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cxnSpLocks/>
            <a:stCxn id="115" idx="0"/>
            <a:endCxn id="261" idx="1"/>
          </p:cNvCxnSpPr>
          <p:nvPr/>
        </p:nvCxnSpPr>
        <p:spPr>
          <a:xfrm flipV="1">
            <a:off x="1985003" y="833793"/>
            <a:ext cx="984148" cy="480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3D0763C7-05C0-4126-A808-EAF85E4DE642}"/>
              </a:ext>
            </a:extLst>
          </p:cNvPr>
          <p:cNvSpPr txBox="1"/>
          <p:nvPr/>
        </p:nvSpPr>
        <p:spPr>
          <a:xfrm>
            <a:off x="1003568" y="3710330"/>
            <a:ext cx="8740755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en-US" sz="4000" b="1" dirty="0" err="1">
                <a:effectLst/>
                <a:latin typeface="Josefin Sans "/>
                <a:ea typeface="Calibri" panose="020F0502020204030204" pitchFamily="34" charset="0"/>
              </a:rPr>
              <a:t>Metode</a:t>
            </a:r>
            <a:r>
              <a:rPr lang="en-US" sz="4000" b="1" dirty="0">
                <a:effectLst/>
                <a:latin typeface="Josefin Sans "/>
                <a:ea typeface="Calibri" panose="020F0502020204030204" pitchFamily="34" charset="0"/>
              </a:rPr>
              <a:t> </a:t>
            </a:r>
            <a:r>
              <a:rPr lang="en-US" sz="4000" b="1" dirty="0" err="1">
                <a:effectLst/>
                <a:latin typeface="Josefin Sans "/>
                <a:ea typeface="Calibri" panose="020F0502020204030204" pitchFamily="34" charset="0"/>
              </a:rPr>
              <a:t>Perancangan</a:t>
            </a:r>
            <a:r>
              <a:rPr lang="en-US" sz="4000" b="1" dirty="0">
                <a:effectLst/>
                <a:latin typeface="Josefin Sans "/>
                <a:ea typeface="Calibri" panose="020F0502020204030204" pitchFamily="34" charset="0"/>
              </a:rPr>
              <a:t> Website</a:t>
            </a:r>
            <a:endParaRPr lang="en-US" sz="102800" b="1" dirty="0">
              <a:latin typeface="Josefin Sans "/>
              <a:cs typeface="Space Grotesk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283D45-5D1B-413E-93ED-10DCB7820BC7}"/>
              </a:ext>
            </a:extLst>
          </p:cNvPr>
          <p:cNvSpPr txBox="1"/>
          <p:nvPr/>
        </p:nvSpPr>
        <p:spPr>
          <a:xfrm>
            <a:off x="1096474" y="5087021"/>
            <a:ext cx="79012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Josefin Sans Light" pitchFamily="2" charset="0"/>
                <a:ea typeface="Calibri" panose="020F0502020204030204" pitchFamily="34" charset="0"/>
              </a:rPr>
              <a:t>Metode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ini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sebagai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bentuk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suatu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tahap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untuk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membuat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model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dari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perangkat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lunak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dan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memberikan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gambaran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tentang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rancangan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>
                <a:latin typeface="Josefin Sans Light" pitchFamily="2" charset="0"/>
                <a:ea typeface="Calibri" panose="020F0502020204030204" pitchFamily="34" charset="0"/>
              </a:rPr>
              <a:t>program yang </a:t>
            </a:r>
            <a:r>
              <a:rPr lang="en-US" sz="4000" dirty="0" err="1">
                <a:latin typeface="Josefin Sans Light" pitchFamily="2" charset="0"/>
                <a:ea typeface="Calibri" panose="020F0502020204030204" pitchFamily="34" charset="0"/>
              </a:rPr>
              <a:t>akan</a:t>
            </a:r>
            <a:r>
              <a:rPr lang="en-US" sz="4000" dirty="0"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Josefin Sans Light" pitchFamily="2" charset="0"/>
                <a:ea typeface="Calibri" panose="020F0502020204030204" pitchFamily="34" charset="0"/>
              </a:rPr>
              <a:t>dibuat</a:t>
            </a:r>
            <a:endParaRPr lang="en-ID" sz="7200" dirty="0">
              <a:latin typeface="Josefin Sans Light" pitchFamily="2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5AC431C-5061-407D-ADCF-A73B0CDC1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2120" y="1252381"/>
            <a:ext cx="58585899" cy="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CD7A01-86A9-43F7-A8DA-3CF3F9675EF3}"/>
              </a:ext>
            </a:extLst>
          </p:cNvPr>
          <p:cNvSpPr/>
          <p:nvPr/>
        </p:nvSpPr>
        <p:spPr>
          <a:xfrm>
            <a:off x="9105511" y="3271951"/>
            <a:ext cx="4209156" cy="1507799"/>
          </a:xfrm>
          <a:prstGeom prst="roundRect">
            <a:avLst>
              <a:gd name="adj" fmla="val 48425"/>
            </a:avLst>
          </a:prstGeom>
          <a:gradFill>
            <a:gsLst>
              <a:gs pos="51000">
                <a:srgbClr val="7C9D96"/>
              </a:gs>
              <a:gs pos="2000">
                <a:srgbClr val="7C9D96"/>
              </a:gs>
              <a:gs pos="100000">
                <a:srgbClr val="606C5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Analisis</a:t>
            </a:r>
            <a:r>
              <a:rPr lang="en-ID" sz="3600" b="1" dirty="0">
                <a:solidFill>
                  <a:schemeClr val="bg1"/>
                </a:solidFill>
                <a:latin typeface="Josefin Sans "/>
              </a:rPr>
              <a:t> </a:t>
            </a:r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Kebutuhan</a:t>
            </a:r>
            <a:endParaRPr lang="en-ID" sz="3600" b="1" dirty="0">
              <a:solidFill>
                <a:schemeClr val="bg1"/>
              </a:solidFill>
              <a:latin typeface="Josefin Sans 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84B6C81-AD0E-48BB-A527-11514D5878FC}"/>
              </a:ext>
            </a:extLst>
          </p:cNvPr>
          <p:cNvCxnSpPr>
            <a:cxnSpLocks/>
            <a:stCxn id="7" idx="2"/>
            <a:endCxn id="222" idx="1"/>
          </p:cNvCxnSpPr>
          <p:nvPr/>
        </p:nvCxnSpPr>
        <p:spPr>
          <a:xfrm rot="16200000" flipH="1">
            <a:off x="11438285" y="4551554"/>
            <a:ext cx="982331" cy="143872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9669FA55-D94E-45EB-86C2-5738F36A02EB}"/>
              </a:ext>
            </a:extLst>
          </p:cNvPr>
          <p:cNvSpPr/>
          <p:nvPr/>
        </p:nvSpPr>
        <p:spPr>
          <a:xfrm>
            <a:off x="12648811" y="5008181"/>
            <a:ext cx="4209156" cy="1507799"/>
          </a:xfrm>
          <a:prstGeom prst="roundRect">
            <a:avLst>
              <a:gd name="adj" fmla="val 48425"/>
            </a:avLst>
          </a:prstGeom>
          <a:gradFill>
            <a:gsLst>
              <a:gs pos="51000">
                <a:srgbClr val="7C9D96"/>
              </a:gs>
              <a:gs pos="2000">
                <a:srgbClr val="7C9D96"/>
              </a:gs>
              <a:gs pos="100000">
                <a:schemeClr val="bg2">
                  <a:lumMod val="41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>
                <a:solidFill>
                  <a:schemeClr val="bg1"/>
                </a:solidFill>
                <a:latin typeface="Josefin Sans "/>
              </a:rPr>
              <a:t>Desain </a:t>
            </a:r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Sistem</a:t>
            </a:r>
            <a:endParaRPr lang="en-ID" sz="3600" b="1" dirty="0">
              <a:solidFill>
                <a:schemeClr val="bg1"/>
              </a:solidFill>
              <a:latin typeface="Josefin Sans "/>
            </a:endParaRP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7DE5AEF0-7B55-4754-A1C2-1B9BB1AC4E4F}"/>
              </a:ext>
            </a:extLst>
          </p:cNvPr>
          <p:cNvCxnSpPr>
            <a:cxnSpLocks/>
            <a:stCxn id="222" idx="2"/>
            <a:endCxn id="226" idx="1"/>
          </p:cNvCxnSpPr>
          <p:nvPr/>
        </p:nvCxnSpPr>
        <p:spPr>
          <a:xfrm rot="16200000" flipH="1">
            <a:off x="14924262" y="6345106"/>
            <a:ext cx="1063688" cy="14054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ABCA982D-4269-43BB-96FB-F297880FA5CD}"/>
              </a:ext>
            </a:extLst>
          </p:cNvPr>
          <p:cNvSpPr/>
          <p:nvPr/>
        </p:nvSpPr>
        <p:spPr>
          <a:xfrm>
            <a:off x="16158824" y="6825768"/>
            <a:ext cx="4209156" cy="1507799"/>
          </a:xfrm>
          <a:prstGeom prst="roundRect">
            <a:avLst>
              <a:gd name="adj" fmla="val 48425"/>
            </a:avLst>
          </a:prstGeom>
          <a:gradFill>
            <a:gsLst>
              <a:gs pos="51000">
                <a:srgbClr val="7C9D96"/>
              </a:gs>
              <a:gs pos="2000">
                <a:srgbClr val="7C9D96"/>
              </a:gs>
              <a:gs pos="100000">
                <a:schemeClr val="bg2">
                  <a:lumMod val="41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Penulisan</a:t>
            </a:r>
            <a:r>
              <a:rPr lang="en-ID" sz="3600" b="1" dirty="0">
                <a:solidFill>
                  <a:schemeClr val="bg1"/>
                </a:solidFill>
                <a:latin typeface="Josefin Sans "/>
              </a:rPr>
              <a:t> Kode </a:t>
            </a:r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Pemrograman</a:t>
            </a:r>
            <a:endParaRPr lang="en-ID" sz="3600" b="1" dirty="0">
              <a:solidFill>
                <a:schemeClr val="bg1"/>
              </a:solidFill>
              <a:latin typeface="Josefin Sans "/>
            </a:endParaRPr>
          </a:p>
        </p:txBody>
      </p: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89C9DDB2-42F4-4459-A469-6C1B115AC17F}"/>
              </a:ext>
            </a:extLst>
          </p:cNvPr>
          <p:cNvCxnSpPr>
            <a:cxnSpLocks/>
            <a:stCxn id="226" idx="2"/>
            <a:endCxn id="228" idx="1"/>
          </p:cNvCxnSpPr>
          <p:nvPr/>
        </p:nvCxnSpPr>
        <p:spPr>
          <a:xfrm rot="16200000" flipH="1">
            <a:off x="18434275" y="8162693"/>
            <a:ext cx="1063688" cy="14054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CCDFF69B-2A72-4B5F-BD0C-E92EF292CC7F}"/>
              </a:ext>
            </a:extLst>
          </p:cNvPr>
          <p:cNvSpPr/>
          <p:nvPr/>
        </p:nvSpPr>
        <p:spPr>
          <a:xfrm>
            <a:off x="19668837" y="8643355"/>
            <a:ext cx="4209156" cy="1507799"/>
          </a:xfrm>
          <a:prstGeom prst="roundRect">
            <a:avLst>
              <a:gd name="adj" fmla="val 48425"/>
            </a:avLst>
          </a:prstGeom>
          <a:gradFill>
            <a:gsLst>
              <a:gs pos="51000">
                <a:srgbClr val="7C9D96"/>
              </a:gs>
              <a:gs pos="2000">
                <a:srgbClr val="7C9D96"/>
              </a:gs>
              <a:gs pos="100000">
                <a:schemeClr val="bg2">
                  <a:lumMod val="41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Pengujian</a:t>
            </a:r>
            <a:r>
              <a:rPr lang="en-ID" sz="3600" b="1" dirty="0">
                <a:solidFill>
                  <a:schemeClr val="bg1"/>
                </a:solidFill>
                <a:latin typeface="Josefin Sans "/>
              </a:rPr>
              <a:t> </a:t>
            </a:r>
            <a:r>
              <a:rPr lang="en-ID" sz="3600" b="1" dirty="0" err="1">
                <a:solidFill>
                  <a:schemeClr val="bg1"/>
                </a:solidFill>
                <a:latin typeface="Josefin Sans "/>
              </a:rPr>
              <a:t>Pemrograman</a:t>
            </a:r>
            <a:endParaRPr lang="en-ID" sz="3600" b="1" dirty="0">
              <a:solidFill>
                <a:schemeClr val="bg1"/>
              </a:solidFill>
              <a:latin typeface="Josefin Sans 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E3671C59-F46F-4B89-89AF-F51E49D2A206}"/>
              </a:ext>
            </a:extLst>
          </p:cNvPr>
          <p:cNvGrpSpPr/>
          <p:nvPr/>
        </p:nvGrpSpPr>
        <p:grpSpPr>
          <a:xfrm>
            <a:off x="13396838" y="136020"/>
            <a:ext cx="10720308" cy="1637361"/>
            <a:chOff x="7763069" y="1033887"/>
            <a:chExt cx="7725747" cy="1179988"/>
          </a:xfrm>
        </p:grpSpPr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A34618A9-36F8-44B2-AD9E-185BF838A62B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F8B4D267-C03C-4C2E-BA9E-B58FE6BAA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798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21F35DB-FD07-449E-8FCC-16370F011382}"/>
              </a:ext>
            </a:extLst>
          </p:cNvPr>
          <p:cNvGrpSpPr/>
          <p:nvPr/>
        </p:nvGrpSpPr>
        <p:grpSpPr>
          <a:xfrm rot="19351148">
            <a:off x="-4410279" y="178731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84" name="Freeform 569">
              <a:extLst>
                <a:ext uri="{FF2B5EF4-FFF2-40B4-BE49-F238E27FC236}">
                  <a16:creationId xmlns:a16="http://schemas.microsoft.com/office/drawing/2014/main" id="{32EC7D11-26C1-45DD-9768-6215910EFAD4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570">
              <a:extLst>
                <a:ext uri="{FF2B5EF4-FFF2-40B4-BE49-F238E27FC236}">
                  <a16:creationId xmlns:a16="http://schemas.microsoft.com/office/drawing/2014/main" id="{3A2322D1-EAFF-4749-9910-003CA1300443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571">
              <a:extLst>
                <a:ext uri="{FF2B5EF4-FFF2-40B4-BE49-F238E27FC236}">
                  <a16:creationId xmlns:a16="http://schemas.microsoft.com/office/drawing/2014/main" id="{D3C62BFA-8D2D-4C3C-8C52-2F04C8C5004A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572">
              <a:extLst>
                <a:ext uri="{FF2B5EF4-FFF2-40B4-BE49-F238E27FC236}">
                  <a16:creationId xmlns:a16="http://schemas.microsoft.com/office/drawing/2014/main" id="{4821FD4E-3844-45D3-9C9F-0B27E81994AC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573">
              <a:extLst>
                <a:ext uri="{FF2B5EF4-FFF2-40B4-BE49-F238E27FC236}">
                  <a16:creationId xmlns:a16="http://schemas.microsoft.com/office/drawing/2014/main" id="{74E7D512-BF4C-4026-8BA2-3C3D04BE57D8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574">
              <a:extLst>
                <a:ext uri="{FF2B5EF4-FFF2-40B4-BE49-F238E27FC236}">
                  <a16:creationId xmlns:a16="http://schemas.microsoft.com/office/drawing/2014/main" id="{8D99D87C-DF8D-4A05-BF67-86F2FB41E66D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575">
              <a:extLst>
                <a:ext uri="{FF2B5EF4-FFF2-40B4-BE49-F238E27FC236}">
                  <a16:creationId xmlns:a16="http://schemas.microsoft.com/office/drawing/2014/main" id="{A4DCE266-CF9B-4EA9-90EA-F78C006A4136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576">
              <a:extLst>
                <a:ext uri="{FF2B5EF4-FFF2-40B4-BE49-F238E27FC236}">
                  <a16:creationId xmlns:a16="http://schemas.microsoft.com/office/drawing/2014/main" id="{BBAAC6B3-8496-47BC-8A44-67A07E1BB6F0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577">
              <a:extLst>
                <a:ext uri="{FF2B5EF4-FFF2-40B4-BE49-F238E27FC236}">
                  <a16:creationId xmlns:a16="http://schemas.microsoft.com/office/drawing/2014/main" id="{24FFEEEE-1314-4E5A-95EE-2579CC124D91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578">
              <a:extLst>
                <a:ext uri="{FF2B5EF4-FFF2-40B4-BE49-F238E27FC236}">
                  <a16:creationId xmlns:a16="http://schemas.microsoft.com/office/drawing/2014/main" id="{D24F961E-C065-48DC-97C1-A3DB24A5CF39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579">
              <a:extLst>
                <a:ext uri="{FF2B5EF4-FFF2-40B4-BE49-F238E27FC236}">
                  <a16:creationId xmlns:a16="http://schemas.microsoft.com/office/drawing/2014/main" id="{C447FD9D-2B88-48CD-86E4-DE25036CB8A0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580">
              <a:extLst>
                <a:ext uri="{FF2B5EF4-FFF2-40B4-BE49-F238E27FC236}">
                  <a16:creationId xmlns:a16="http://schemas.microsoft.com/office/drawing/2014/main" id="{0AEBC492-235F-4126-9C0A-71276FBC3146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581">
              <a:extLst>
                <a:ext uri="{FF2B5EF4-FFF2-40B4-BE49-F238E27FC236}">
                  <a16:creationId xmlns:a16="http://schemas.microsoft.com/office/drawing/2014/main" id="{CC7D02FF-D27D-40D8-99CF-4BB9739B5714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582">
              <a:extLst>
                <a:ext uri="{FF2B5EF4-FFF2-40B4-BE49-F238E27FC236}">
                  <a16:creationId xmlns:a16="http://schemas.microsoft.com/office/drawing/2014/main" id="{E1A5A3CF-0632-4CE4-8C14-A47E0EE20F99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583">
              <a:extLst>
                <a:ext uri="{FF2B5EF4-FFF2-40B4-BE49-F238E27FC236}">
                  <a16:creationId xmlns:a16="http://schemas.microsoft.com/office/drawing/2014/main" id="{1BE26A7C-5E88-4C08-970A-5CCA8AE7E85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584">
              <a:extLst>
                <a:ext uri="{FF2B5EF4-FFF2-40B4-BE49-F238E27FC236}">
                  <a16:creationId xmlns:a16="http://schemas.microsoft.com/office/drawing/2014/main" id="{473FE5C7-9DB9-48A4-9976-9F32D100F6A6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585">
              <a:extLst>
                <a:ext uri="{FF2B5EF4-FFF2-40B4-BE49-F238E27FC236}">
                  <a16:creationId xmlns:a16="http://schemas.microsoft.com/office/drawing/2014/main" id="{C1677904-9812-48AA-A2C9-4AACC342403B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586">
              <a:extLst>
                <a:ext uri="{FF2B5EF4-FFF2-40B4-BE49-F238E27FC236}">
                  <a16:creationId xmlns:a16="http://schemas.microsoft.com/office/drawing/2014/main" id="{D7CE81BE-5CFB-46FC-9320-7700B6D4D9C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587">
              <a:extLst>
                <a:ext uri="{FF2B5EF4-FFF2-40B4-BE49-F238E27FC236}">
                  <a16:creationId xmlns:a16="http://schemas.microsoft.com/office/drawing/2014/main" id="{636F559C-E595-46AE-A2E8-4C882963C2E1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588">
              <a:extLst>
                <a:ext uri="{FF2B5EF4-FFF2-40B4-BE49-F238E27FC236}">
                  <a16:creationId xmlns:a16="http://schemas.microsoft.com/office/drawing/2014/main" id="{D5695A29-BE12-45C9-A6FF-1BF572197305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589">
              <a:extLst>
                <a:ext uri="{FF2B5EF4-FFF2-40B4-BE49-F238E27FC236}">
                  <a16:creationId xmlns:a16="http://schemas.microsoft.com/office/drawing/2014/main" id="{F1BF4C03-6E7F-48F7-8BA6-47157612A9FB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590">
              <a:extLst>
                <a:ext uri="{FF2B5EF4-FFF2-40B4-BE49-F238E27FC236}">
                  <a16:creationId xmlns:a16="http://schemas.microsoft.com/office/drawing/2014/main" id="{050C4892-9D11-406A-99F1-3452CE47431E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591">
              <a:extLst>
                <a:ext uri="{FF2B5EF4-FFF2-40B4-BE49-F238E27FC236}">
                  <a16:creationId xmlns:a16="http://schemas.microsoft.com/office/drawing/2014/main" id="{4685DD9C-F758-423F-A6FA-F1DA68657476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592">
              <a:extLst>
                <a:ext uri="{FF2B5EF4-FFF2-40B4-BE49-F238E27FC236}">
                  <a16:creationId xmlns:a16="http://schemas.microsoft.com/office/drawing/2014/main" id="{C7323366-7933-440A-BF26-08D6BBE3315C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593">
              <a:extLst>
                <a:ext uri="{FF2B5EF4-FFF2-40B4-BE49-F238E27FC236}">
                  <a16:creationId xmlns:a16="http://schemas.microsoft.com/office/drawing/2014/main" id="{E2BFFF18-6FCD-430E-827D-2E6B20C27AC2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594">
              <a:extLst>
                <a:ext uri="{FF2B5EF4-FFF2-40B4-BE49-F238E27FC236}">
                  <a16:creationId xmlns:a16="http://schemas.microsoft.com/office/drawing/2014/main" id="{473DC8FB-89B7-4A33-AC70-E9F8A166846C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595">
              <a:extLst>
                <a:ext uri="{FF2B5EF4-FFF2-40B4-BE49-F238E27FC236}">
                  <a16:creationId xmlns:a16="http://schemas.microsoft.com/office/drawing/2014/main" id="{F455E95A-ACCE-4391-8AF6-0CF690032552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596">
              <a:extLst>
                <a:ext uri="{FF2B5EF4-FFF2-40B4-BE49-F238E27FC236}">
                  <a16:creationId xmlns:a16="http://schemas.microsoft.com/office/drawing/2014/main" id="{4CE28F30-B194-47C2-94DB-E103FCF4A195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597">
              <a:extLst>
                <a:ext uri="{FF2B5EF4-FFF2-40B4-BE49-F238E27FC236}">
                  <a16:creationId xmlns:a16="http://schemas.microsoft.com/office/drawing/2014/main" id="{010F4CC2-F9FB-4BB0-BD8B-75A09B145EE4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598">
              <a:extLst>
                <a:ext uri="{FF2B5EF4-FFF2-40B4-BE49-F238E27FC236}">
                  <a16:creationId xmlns:a16="http://schemas.microsoft.com/office/drawing/2014/main" id="{F13437AD-FB37-4E72-B3A0-C9E281CBD074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599">
              <a:extLst>
                <a:ext uri="{FF2B5EF4-FFF2-40B4-BE49-F238E27FC236}">
                  <a16:creationId xmlns:a16="http://schemas.microsoft.com/office/drawing/2014/main" id="{97B58A6D-2E81-468C-A645-E5FD88A23765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 600">
              <a:extLst>
                <a:ext uri="{FF2B5EF4-FFF2-40B4-BE49-F238E27FC236}">
                  <a16:creationId xmlns:a16="http://schemas.microsoft.com/office/drawing/2014/main" id="{4F39E497-A983-418E-BF73-22CAC8BF22C9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601">
              <a:extLst>
                <a:ext uri="{FF2B5EF4-FFF2-40B4-BE49-F238E27FC236}">
                  <a16:creationId xmlns:a16="http://schemas.microsoft.com/office/drawing/2014/main" id="{F5B534BE-76AF-438B-A8E2-FAB09250F914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C7C9D8C-1E3C-4DA0-9AE2-5549CFA878FB}"/>
              </a:ext>
            </a:extLst>
          </p:cNvPr>
          <p:cNvPicPr/>
          <p:nvPr/>
        </p:nvPicPr>
        <p:blipFill rotWithShape="1">
          <a:blip r:embed="rId2"/>
          <a:srcRect l="37413" t="13673" r="37947" b="12055"/>
          <a:stretch/>
        </p:blipFill>
        <p:spPr bwMode="auto">
          <a:xfrm>
            <a:off x="9819372" y="9145942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2DBC154-88F2-4C7F-AC44-9139C564D18C}"/>
              </a:ext>
            </a:extLst>
          </p:cNvPr>
          <p:cNvPicPr/>
          <p:nvPr/>
        </p:nvPicPr>
        <p:blipFill rotWithShape="1">
          <a:blip r:embed="rId3"/>
          <a:srcRect l="3213" t="9220" r="42085" b="17871"/>
          <a:stretch/>
        </p:blipFill>
        <p:spPr bwMode="auto">
          <a:xfrm>
            <a:off x="5946000" y="7024571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7F27532-2C7A-4B8B-92CA-0BB0D541D222}"/>
              </a:ext>
            </a:extLst>
          </p:cNvPr>
          <p:cNvPicPr/>
          <p:nvPr/>
        </p:nvPicPr>
        <p:blipFill rotWithShape="1">
          <a:blip r:embed="rId4"/>
          <a:srcRect l="3893" t="9498" r="47796" b="44047"/>
          <a:stretch/>
        </p:blipFill>
        <p:spPr bwMode="auto">
          <a:xfrm>
            <a:off x="2110155" y="4884482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30D8874-4145-41D3-9C1B-1C9498D30FE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>
            <a:off x="13629632" y="7018331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BEEF2E1-C2D1-4CDF-9D3E-F506486447F1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>
            <a:off x="17497326" y="4890722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BFC0F98-9112-44B4-92D8-B7DC3701A1F1}"/>
              </a:ext>
            </a:extLst>
          </p:cNvPr>
          <p:cNvPicPr/>
          <p:nvPr/>
        </p:nvPicPr>
        <p:blipFill rotWithShape="1">
          <a:blip r:embed="rId7"/>
          <a:srcRect l="17962" t="25439" r="55688" b="26884"/>
          <a:stretch/>
        </p:blipFill>
        <p:spPr bwMode="auto">
          <a:xfrm>
            <a:off x="13665460" y="2726715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B38E43C-4E1C-478B-BA74-5A59C59AAB7D}"/>
              </a:ext>
            </a:extLst>
          </p:cNvPr>
          <p:cNvPicPr/>
          <p:nvPr/>
        </p:nvPicPr>
        <p:blipFill rotWithShape="1">
          <a:blip r:embed="rId8"/>
          <a:srcRect l="4262" t="54660" r="45220" b="13861"/>
          <a:stretch/>
        </p:blipFill>
        <p:spPr bwMode="auto">
          <a:xfrm>
            <a:off x="9777863" y="4854325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2E7849-36C2-4A31-A005-F7E714B70985}"/>
              </a:ext>
            </a:extLst>
          </p:cNvPr>
          <p:cNvPicPr/>
          <p:nvPr/>
        </p:nvPicPr>
        <p:blipFill rotWithShape="1">
          <a:blip r:embed="rId9"/>
          <a:srcRect l="4710" t="11181" r="46296" b="25402"/>
          <a:stretch/>
        </p:blipFill>
        <p:spPr bwMode="auto">
          <a:xfrm>
            <a:off x="5946000" y="2732955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F78F0FF-DCD9-42EF-ADC9-EF2BF8C41ED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9777863" y="562708"/>
            <a:ext cx="4482781" cy="393701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5680855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D" sz="4400" b="1" err="1">
                <a:latin typeface="Josefin Sans "/>
              </a:rPr>
              <a:t>Tampilan</a:t>
            </a:r>
            <a:r>
              <a:rPr lang="en-ID" sz="4400" b="1" dirty="0">
                <a:latin typeface="Josefin Sans "/>
              </a:rPr>
              <a:t> </a:t>
            </a:r>
            <a:r>
              <a:rPr lang="en-ID" sz="4400" b="1" err="1">
                <a:latin typeface="Josefin Sans "/>
              </a:rPr>
              <a:t>Aplikasi</a:t>
            </a:r>
            <a:endParaRPr lang="en-ID" sz="4400" b="1">
              <a:latin typeface="Josefin Sans 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2104161-A8AF-4E96-BA89-A4AE2352217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27626417" y="5631703"/>
            <a:ext cx="4482781" cy="393701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DAC5E71-DCE8-4BC0-9540-A86606EF4129}"/>
              </a:ext>
            </a:extLst>
          </p:cNvPr>
          <p:cNvGrpSpPr/>
          <p:nvPr/>
        </p:nvGrpSpPr>
        <p:grpSpPr>
          <a:xfrm>
            <a:off x="14135675" y="182349"/>
            <a:ext cx="9994164" cy="1637362"/>
            <a:chOff x="7763069" y="1033887"/>
            <a:chExt cx="7725747" cy="1179988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11CB7CC-D0C8-4566-9461-D387048DAD85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976A43-EAD5-40AB-897F-5D49960C5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32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21F35DB-FD07-449E-8FCC-16370F011382}"/>
              </a:ext>
            </a:extLst>
          </p:cNvPr>
          <p:cNvGrpSpPr/>
          <p:nvPr/>
        </p:nvGrpSpPr>
        <p:grpSpPr>
          <a:xfrm rot="19351148">
            <a:off x="-4410279" y="178731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84" name="Freeform 569">
              <a:extLst>
                <a:ext uri="{FF2B5EF4-FFF2-40B4-BE49-F238E27FC236}">
                  <a16:creationId xmlns:a16="http://schemas.microsoft.com/office/drawing/2014/main" id="{32EC7D11-26C1-45DD-9768-6215910EFAD4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570">
              <a:extLst>
                <a:ext uri="{FF2B5EF4-FFF2-40B4-BE49-F238E27FC236}">
                  <a16:creationId xmlns:a16="http://schemas.microsoft.com/office/drawing/2014/main" id="{3A2322D1-EAFF-4749-9910-003CA1300443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571">
              <a:extLst>
                <a:ext uri="{FF2B5EF4-FFF2-40B4-BE49-F238E27FC236}">
                  <a16:creationId xmlns:a16="http://schemas.microsoft.com/office/drawing/2014/main" id="{D3C62BFA-8D2D-4C3C-8C52-2F04C8C5004A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572">
              <a:extLst>
                <a:ext uri="{FF2B5EF4-FFF2-40B4-BE49-F238E27FC236}">
                  <a16:creationId xmlns:a16="http://schemas.microsoft.com/office/drawing/2014/main" id="{4821FD4E-3844-45D3-9C9F-0B27E81994AC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573">
              <a:extLst>
                <a:ext uri="{FF2B5EF4-FFF2-40B4-BE49-F238E27FC236}">
                  <a16:creationId xmlns:a16="http://schemas.microsoft.com/office/drawing/2014/main" id="{74E7D512-BF4C-4026-8BA2-3C3D04BE57D8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574">
              <a:extLst>
                <a:ext uri="{FF2B5EF4-FFF2-40B4-BE49-F238E27FC236}">
                  <a16:creationId xmlns:a16="http://schemas.microsoft.com/office/drawing/2014/main" id="{8D99D87C-DF8D-4A05-BF67-86F2FB41E66D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575">
              <a:extLst>
                <a:ext uri="{FF2B5EF4-FFF2-40B4-BE49-F238E27FC236}">
                  <a16:creationId xmlns:a16="http://schemas.microsoft.com/office/drawing/2014/main" id="{A4DCE266-CF9B-4EA9-90EA-F78C006A4136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576">
              <a:extLst>
                <a:ext uri="{FF2B5EF4-FFF2-40B4-BE49-F238E27FC236}">
                  <a16:creationId xmlns:a16="http://schemas.microsoft.com/office/drawing/2014/main" id="{BBAAC6B3-8496-47BC-8A44-67A07E1BB6F0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577">
              <a:extLst>
                <a:ext uri="{FF2B5EF4-FFF2-40B4-BE49-F238E27FC236}">
                  <a16:creationId xmlns:a16="http://schemas.microsoft.com/office/drawing/2014/main" id="{24FFEEEE-1314-4E5A-95EE-2579CC124D91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578">
              <a:extLst>
                <a:ext uri="{FF2B5EF4-FFF2-40B4-BE49-F238E27FC236}">
                  <a16:creationId xmlns:a16="http://schemas.microsoft.com/office/drawing/2014/main" id="{D24F961E-C065-48DC-97C1-A3DB24A5CF39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579">
              <a:extLst>
                <a:ext uri="{FF2B5EF4-FFF2-40B4-BE49-F238E27FC236}">
                  <a16:creationId xmlns:a16="http://schemas.microsoft.com/office/drawing/2014/main" id="{C447FD9D-2B88-48CD-86E4-DE25036CB8A0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580">
              <a:extLst>
                <a:ext uri="{FF2B5EF4-FFF2-40B4-BE49-F238E27FC236}">
                  <a16:creationId xmlns:a16="http://schemas.microsoft.com/office/drawing/2014/main" id="{0AEBC492-235F-4126-9C0A-71276FBC3146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581">
              <a:extLst>
                <a:ext uri="{FF2B5EF4-FFF2-40B4-BE49-F238E27FC236}">
                  <a16:creationId xmlns:a16="http://schemas.microsoft.com/office/drawing/2014/main" id="{CC7D02FF-D27D-40D8-99CF-4BB9739B5714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582">
              <a:extLst>
                <a:ext uri="{FF2B5EF4-FFF2-40B4-BE49-F238E27FC236}">
                  <a16:creationId xmlns:a16="http://schemas.microsoft.com/office/drawing/2014/main" id="{E1A5A3CF-0632-4CE4-8C14-A47E0EE20F99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583">
              <a:extLst>
                <a:ext uri="{FF2B5EF4-FFF2-40B4-BE49-F238E27FC236}">
                  <a16:creationId xmlns:a16="http://schemas.microsoft.com/office/drawing/2014/main" id="{1BE26A7C-5E88-4C08-970A-5CCA8AE7E85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584">
              <a:extLst>
                <a:ext uri="{FF2B5EF4-FFF2-40B4-BE49-F238E27FC236}">
                  <a16:creationId xmlns:a16="http://schemas.microsoft.com/office/drawing/2014/main" id="{473FE5C7-9DB9-48A4-9976-9F32D100F6A6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585">
              <a:extLst>
                <a:ext uri="{FF2B5EF4-FFF2-40B4-BE49-F238E27FC236}">
                  <a16:creationId xmlns:a16="http://schemas.microsoft.com/office/drawing/2014/main" id="{C1677904-9812-48AA-A2C9-4AACC342403B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586">
              <a:extLst>
                <a:ext uri="{FF2B5EF4-FFF2-40B4-BE49-F238E27FC236}">
                  <a16:creationId xmlns:a16="http://schemas.microsoft.com/office/drawing/2014/main" id="{D7CE81BE-5CFB-46FC-9320-7700B6D4D9C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587">
              <a:extLst>
                <a:ext uri="{FF2B5EF4-FFF2-40B4-BE49-F238E27FC236}">
                  <a16:creationId xmlns:a16="http://schemas.microsoft.com/office/drawing/2014/main" id="{636F559C-E595-46AE-A2E8-4C882963C2E1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588">
              <a:extLst>
                <a:ext uri="{FF2B5EF4-FFF2-40B4-BE49-F238E27FC236}">
                  <a16:creationId xmlns:a16="http://schemas.microsoft.com/office/drawing/2014/main" id="{D5695A29-BE12-45C9-A6FF-1BF572197305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589">
              <a:extLst>
                <a:ext uri="{FF2B5EF4-FFF2-40B4-BE49-F238E27FC236}">
                  <a16:creationId xmlns:a16="http://schemas.microsoft.com/office/drawing/2014/main" id="{F1BF4C03-6E7F-48F7-8BA6-47157612A9FB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590">
              <a:extLst>
                <a:ext uri="{FF2B5EF4-FFF2-40B4-BE49-F238E27FC236}">
                  <a16:creationId xmlns:a16="http://schemas.microsoft.com/office/drawing/2014/main" id="{050C4892-9D11-406A-99F1-3452CE47431E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591">
              <a:extLst>
                <a:ext uri="{FF2B5EF4-FFF2-40B4-BE49-F238E27FC236}">
                  <a16:creationId xmlns:a16="http://schemas.microsoft.com/office/drawing/2014/main" id="{4685DD9C-F758-423F-A6FA-F1DA68657476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592">
              <a:extLst>
                <a:ext uri="{FF2B5EF4-FFF2-40B4-BE49-F238E27FC236}">
                  <a16:creationId xmlns:a16="http://schemas.microsoft.com/office/drawing/2014/main" id="{C7323366-7933-440A-BF26-08D6BBE3315C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593">
              <a:extLst>
                <a:ext uri="{FF2B5EF4-FFF2-40B4-BE49-F238E27FC236}">
                  <a16:creationId xmlns:a16="http://schemas.microsoft.com/office/drawing/2014/main" id="{E2BFFF18-6FCD-430E-827D-2E6B20C27AC2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594">
              <a:extLst>
                <a:ext uri="{FF2B5EF4-FFF2-40B4-BE49-F238E27FC236}">
                  <a16:creationId xmlns:a16="http://schemas.microsoft.com/office/drawing/2014/main" id="{473DC8FB-89B7-4A33-AC70-E9F8A166846C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595">
              <a:extLst>
                <a:ext uri="{FF2B5EF4-FFF2-40B4-BE49-F238E27FC236}">
                  <a16:creationId xmlns:a16="http://schemas.microsoft.com/office/drawing/2014/main" id="{F455E95A-ACCE-4391-8AF6-0CF690032552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596">
              <a:extLst>
                <a:ext uri="{FF2B5EF4-FFF2-40B4-BE49-F238E27FC236}">
                  <a16:creationId xmlns:a16="http://schemas.microsoft.com/office/drawing/2014/main" id="{4CE28F30-B194-47C2-94DB-E103FCF4A195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597">
              <a:extLst>
                <a:ext uri="{FF2B5EF4-FFF2-40B4-BE49-F238E27FC236}">
                  <a16:creationId xmlns:a16="http://schemas.microsoft.com/office/drawing/2014/main" id="{010F4CC2-F9FB-4BB0-BD8B-75A09B145EE4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598">
              <a:extLst>
                <a:ext uri="{FF2B5EF4-FFF2-40B4-BE49-F238E27FC236}">
                  <a16:creationId xmlns:a16="http://schemas.microsoft.com/office/drawing/2014/main" id="{F13437AD-FB37-4E72-B3A0-C9E281CBD074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599">
              <a:extLst>
                <a:ext uri="{FF2B5EF4-FFF2-40B4-BE49-F238E27FC236}">
                  <a16:creationId xmlns:a16="http://schemas.microsoft.com/office/drawing/2014/main" id="{97B58A6D-2E81-468C-A645-E5FD88A23765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 600">
              <a:extLst>
                <a:ext uri="{FF2B5EF4-FFF2-40B4-BE49-F238E27FC236}">
                  <a16:creationId xmlns:a16="http://schemas.microsoft.com/office/drawing/2014/main" id="{4F39E497-A983-418E-BF73-22CAC8BF22C9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601">
              <a:extLst>
                <a:ext uri="{FF2B5EF4-FFF2-40B4-BE49-F238E27FC236}">
                  <a16:creationId xmlns:a16="http://schemas.microsoft.com/office/drawing/2014/main" id="{F5B534BE-76AF-438B-A8E2-FAB09250F914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E1BAA67-808A-41F6-B6D3-C6A084D26996}"/>
              </a:ext>
            </a:extLst>
          </p:cNvPr>
          <p:cNvGrpSpPr/>
          <p:nvPr/>
        </p:nvGrpSpPr>
        <p:grpSpPr>
          <a:xfrm>
            <a:off x="20677628" y="-3004841"/>
            <a:ext cx="10356239" cy="19905783"/>
            <a:chOff x="22805239" y="-3462529"/>
            <a:chExt cx="10356239" cy="19905783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C7C9D8C-1E3C-4DA0-9AE2-5549CFA878FB}"/>
                </a:ext>
              </a:extLst>
            </p:cNvPr>
            <p:cNvPicPr/>
            <p:nvPr/>
          </p:nvPicPr>
          <p:blipFill rotWithShape="1">
            <a:blip r:embed="rId3"/>
            <a:srcRect l="37413" t="13673" r="37947" b="12055"/>
            <a:stretch/>
          </p:blipFill>
          <p:spPr bwMode="auto">
            <a:xfrm rot="16200000">
              <a:off x="28972336" y="4544894"/>
              <a:ext cx="4441274" cy="3937011"/>
            </a:xfrm>
            <a:custGeom>
              <a:avLst/>
              <a:gdLst>
                <a:gd name="connsiteX0" fmla="*/ 749425 w 3626008"/>
                <a:gd name="connsiteY0" fmla="*/ 0 h 3166708"/>
                <a:gd name="connsiteX1" fmla="*/ 2855221 w 3626008"/>
                <a:gd name="connsiteY1" fmla="*/ 0 h 3166708"/>
                <a:gd name="connsiteX2" fmla="*/ 3626008 w 3626008"/>
                <a:gd name="connsiteY2" fmla="*/ 1541574 h 3166708"/>
                <a:gd name="connsiteX3" fmla="*/ 3626008 w 3626008"/>
                <a:gd name="connsiteY3" fmla="*/ 1625134 h 3166708"/>
                <a:gd name="connsiteX4" fmla="*/ 2855221 w 3626008"/>
                <a:gd name="connsiteY4" fmla="*/ 3166708 h 3166708"/>
                <a:gd name="connsiteX5" fmla="*/ 749425 w 3626008"/>
                <a:gd name="connsiteY5" fmla="*/ 3166708 h 3166708"/>
                <a:gd name="connsiteX6" fmla="*/ 0 w 3626008"/>
                <a:gd name="connsiteY6" fmla="*/ 1667860 h 3166708"/>
                <a:gd name="connsiteX7" fmla="*/ 0 w 3626008"/>
                <a:gd name="connsiteY7" fmla="*/ 1498848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6008" h="3166708">
                  <a:moveTo>
                    <a:pt x="749425" y="0"/>
                  </a:moveTo>
                  <a:lnTo>
                    <a:pt x="2855221" y="0"/>
                  </a:lnTo>
                  <a:lnTo>
                    <a:pt x="3626008" y="1541574"/>
                  </a:lnTo>
                  <a:lnTo>
                    <a:pt x="3626008" y="1625134"/>
                  </a:lnTo>
                  <a:lnTo>
                    <a:pt x="2855221" y="3166708"/>
                  </a:lnTo>
                  <a:lnTo>
                    <a:pt x="749425" y="3166708"/>
                  </a:lnTo>
                  <a:lnTo>
                    <a:pt x="0" y="1667860"/>
                  </a:lnTo>
                  <a:lnTo>
                    <a:pt x="0" y="1498848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2DBC154-88F2-4C7F-AC44-9139C564D18C}"/>
                </a:ext>
              </a:extLst>
            </p:cNvPr>
            <p:cNvPicPr/>
            <p:nvPr/>
          </p:nvPicPr>
          <p:blipFill rotWithShape="1">
            <a:blip r:embed="rId4"/>
            <a:srcRect l="3213" t="9220" r="42085" b="17871"/>
            <a:stretch/>
          </p:blipFill>
          <p:spPr bwMode="auto">
            <a:xfrm rot="16200000">
              <a:off x="26812296" y="8379596"/>
              <a:ext cx="4518614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7F27532-2C7A-4B8B-92CA-0BB0D541D222}"/>
                </a:ext>
              </a:extLst>
            </p:cNvPr>
            <p:cNvPicPr/>
            <p:nvPr/>
          </p:nvPicPr>
          <p:blipFill rotWithShape="1">
            <a:blip r:embed="rId5"/>
            <a:srcRect l="3893" t="9498" r="47796" b="44047"/>
            <a:stretch/>
          </p:blipFill>
          <p:spPr bwMode="auto">
            <a:xfrm rot="16200000">
              <a:off x="24672206" y="12215441"/>
              <a:ext cx="4518614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30D8874-4145-41D3-9C1B-1C9498D30FE3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3" t="68788" r="37487" b="21619"/>
            <a:stretch/>
          </p:blipFill>
          <p:spPr bwMode="auto">
            <a:xfrm rot="16200000">
              <a:off x="26831931" y="721841"/>
              <a:ext cx="4466860" cy="3937011"/>
            </a:xfrm>
            <a:custGeom>
              <a:avLst/>
              <a:gdLst>
                <a:gd name="connsiteX0" fmla="*/ 791678 w 3646898"/>
                <a:gd name="connsiteY0" fmla="*/ 0 h 3166708"/>
                <a:gd name="connsiteX1" fmla="*/ 2897474 w 3646898"/>
                <a:gd name="connsiteY1" fmla="*/ 0 h 3166708"/>
                <a:gd name="connsiteX2" fmla="*/ 3646898 w 3646898"/>
                <a:gd name="connsiteY2" fmla="*/ 1498848 h 3166708"/>
                <a:gd name="connsiteX3" fmla="*/ 3646898 w 3646898"/>
                <a:gd name="connsiteY3" fmla="*/ 1667860 h 3166708"/>
                <a:gd name="connsiteX4" fmla="*/ 2897474 w 3646898"/>
                <a:gd name="connsiteY4" fmla="*/ 3166708 h 3166708"/>
                <a:gd name="connsiteX5" fmla="*/ 791678 w 3646898"/>
                <a:gd name="connsiteY5" fmla="*/ 3166708 h 3166708"/>
                <a:gd name="connsiteX6" fmla="*/ 0 w 3646898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898" h="3166708">
                  <a:moveTo>
                    <a:pt x="791678" y="0"/>
                  </a:moveTo>
                  <a:lnTo>
                    <a:pt x="2897474" y="0"/>
                  </a:lnTo>
                  <a:lnTo>
                    <a:pt x="3646898" y="1498848"/>
                  </a:lnTo>
                  <a:lnTo>
                    <a:pt x="3646898" y="1667860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BEEF2E1-C2D1-4CDF-9D3E-F506486447F1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 t="44401" r="37571" b="37628"/>
            <a:stretch/>
          </p:blipFill>
          <p:spPr bwMode="auto">
            <a:xfrm rot="16200000">
              <a:off x="24678446" y="-3171729"/>
              <a:ext cx="4518612" cy="3937011"/>
            </a:xfrm>
            <a:custGeom>
              <a:avLst/>
              <a:gdLst>
                <a:gd name="connsiteX0" fmla="*/ 791679 w 3689151"/>
                <a:gd name="connsiteY0" fmla="*/ 0 h 3166708"/>
                <a:gd name="connsiteX1" fmla="*/ 2897475 w 3689151"/>
                <a:gd name="connsiteY1" fmla="*/ 0 h 3166708"/>
                <a:gd name="connsiteX2" fmla="*/ 3689151 w 3689151"/>
                <a:gd name="connsiteY2" fmla="*/ 1583354 h 3166708"/>
                <a:gd name="connsiteX3" fmla="*/ 2897475 w 3689151"/>
                <a:gd name="connsiteY3" fmla="*/ 3166708 h 3166708"/>
                <a:gd name="connsiteX4" fmla="*/ 791679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9" y="0"/>
                  </a:moveTo>
                  <a:lnTo>
                    <a:pt x="2897475" y="0"/>
                  </a:lnTo>
                  <a:lnTo>
                    <a:pt x="3689151" y="1583354"/>
                  </a:lnTo>
                  <a:lnTo>
                    <a:pt x="2897475" y="3166708"/>
                  </a:lnTo>
                  <a:lnTo>
                    <a:pt x="791679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BFC0F98-9112-44B4-92D8-B7DC3701A1F1}"/>
                </a:ext>
              </a:extLst>
            </p:cNvPr>
            <p:cNvPicPr/>
            <p:nvPr/>
          </p:nvPicPr>
          <p:blipFill rotWithShape="1">
            <a:blip r:embed="rId8"/>
            <a:srcRect l="17962" t="25439" r="55688" b="26884"/>
            <a:stretch/>
          </p:blipFill>
          <p:spPr bwMode="auto">
            <a:xfrm rot="16200000">
              <a:off x="22532353" y="678051"/>
              <a:ext cx="4482783" cy="3937011"/>
            </a:xfrm>
            <a:custGeom>
              <a:avLst/>
              <a:gdLst>
                <a:gd name="connsiteX0" fmla="*/ 762426 w 3659899"/>
                <a:gd name="connsiteY0" fmla="*/ 0 h 3166708"/>
                <a:gd name="connsiteX1" fmla="*/ 2868222 w 3659899"/>
                <a:gd name="connsiteY1" fmla="*/ 0 h 3166708"/>
                <a:gd name="connsiteX2" fmla="*/ 3659899 w 3659899"/>
                <a:gd name="connsiteY2" fmla="*/ 1583354 h 3166708"/>
                <a:gd name="connsiteX3" fmla="*/ 2868222 w 3659899"/>
                <a:gd name="connsiteY3" fmla="*/ 3166708 h 3166708"/>
                <a:gd name="connsiteX4" fmla="*/ 762426 w 3659899"/>
                <a:gd name="connsiteY4" fmla="*/ 3166708 h 3166708"/>
                <a:gd name="connsiteX5" fmla="*/ 0 w 3659899"/>
                <a:gd name="connsiteY5" fmla="*/ 1641858 h 3166708"/>
                <a:gd name="connsiteX6" fmla="*/ 0 w 3659899"/>
                <a:gd name="connsiteY6" fmla="*/ 1524850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9" h="3166708">
                  <a:moveTo>
                    <a:pt x="762426" y="0"/>
                  </a:moveTo>
                  <a:lnTo>
                    <a:pt x="2868222" y="0"/>
                  </a:lnTo>
                  <a:lnTo>
                    <a:pt x="3659899" y="1583354"/>
                  </a:lnTo>
                  <a:lnTo>
                    <a:pt x="2868222" y="3166708"/>
                  </a:lnTo>
                  <a:lnTo>
                    <a:pt x="762426" y="3166708"/>
                  </a:lnTo>
                  <a:lnTo>
                    <a:pt x="0" y="1641858"/>
                  </a:lnTo>
                  <a:lnTo>
                    <a:pt x="0" y="1524850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B38E43C-4E1C-478B-BA74-5A59C59AAB7D}"/>
                </a:ext>
              </a:extLst>
            </p:cNvPr>
            <p:cNvPicPr/>
            <p:nvPr/>
          </p:nvPicPr>
          <p:blipFill rotWithShape="1">
            <a:blip r:embed="rId9"/>
            <a:srcRect l="4262" t="54660" r="45220" b="13861"/>
            <a:stretch/>
          </p:blipFill>
          <p:spPr bwMode="auto">
            <a:xfrm rot="16200000">
              <a:off x="24642050" y="4547734"/>
              <a:ext cx="4518612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62E7849-36C2-4A31-A005-F7E714B70985}"/>
                </a:ext>
              </a:extLst>
            </p:cNvPr>
            <p:cNvPicPr/>
            <p:nvPr/>
          </p:nvPicPr>
          <p:blipFill rotWithShape="1">
            <a:blip r:embed="rId10"/>
            <a:srcRect l="4710" t="11181" r="46296" b="25402"/>
            <a:stretch/>
          </p:blipFill>
          <p:spPr bwMode="auto">
            <a:xfrm rot="16200000">
              <a:off x="22520678" y="8379596"/>
              <a:ext cx="4518612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2F78F0FF-DCD9-42EF-ADC9-EF2BF8C41ED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10485268" y="3817749"/>
            <a:ext cx="6684763" cy="5870906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5680855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Desain </a:t>
            </a:r>
            <a:r>
              <a:rPr lang="en-ID" sz="5400" b="1" dirty="0" err="1">
                <a:latin typeface="Josefin Sans "/>
              </a:rPr>
              <a:t>Aplikasi</a:t>
            </a:r>
            <a:endParaRPr lang="en-ID" sz="5400" b="1" dirty="0">
              <a:latin typeface="Josefin Sans 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464ECB8-2F7B-4875-8827-E99C7E26DB5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58942" y="19254141"/>
            <a:ext cx="19021133" cy="1069938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87152FE-3535-4D9C-BC0A-2DD38DA1FCE7}"/>
              </a:ext>
            </a:extLst>
          </p:cNvPr>
          <p:cNvGrpSpPr/>
          <p:nvPr/>
        </p:nvGrpSpPr>
        <p:grpSpPr>
          <a:xfrm>
            <a:off x="8829063" y="259048"/>
            <a:ext cx="9994164" cy="1637362"/>
            <a:chOff x="7763069" y="1033887"/>
            <a:chExt cx="7725747" cy="117998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7C66DA9-59EA-4D12-BA4A-2FDC4A288AD4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C2FF5B-6100-47D7-B868-624E84804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193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1BAA67-808A-41F6-B6D3-C6A084D26996}"/>
              </a:ext>
            </a:extLst>
          </p:cNvPr>
          <p:cNvGrpSpPr/>
          <p:nvPr/>
        </p:nvGrpSpPr>
        <p:grpSpPr>
          <a:xfrm>
            <a:off x="44147228" y="-8219981"/>
            <a:ext cx="10356239" cy="19905783"/>
            <a:chOff x="22805239" y="-3462529"/>
            <a:chExt cx="10356239" cy="19905783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C7C9D8C-1E3C-4DA0-9AE2-5549CFA878FB}"/>
                </a:ext>
              </a:extLst>
            </p:cNvPr>
            <p:cNvPicPr/>
            <p:nvPr/>
          </p:nvPicPr>
          <p:blipFill rotWithShape="1">
            <a:blip r:embed="rId3"/>
            <a:srcRect l="37413" t="13673" r="37947" b="12055"/>
            <a:stretch/>
          </p:blipFill>
          <p:spPr bwMode="auto">
            <a:xfrm rot="16200000">
              <a:off x="28972336" y="4544894"/>
              <a:ext cx="4441274" cy="3937011"/>
            </a:xfrm>
            <a:custGeom>
              <a:avLst/>
              <a:gdLst>
                <a:gd name="connsiteX0" fmla="*/ 749425 w 3626008"/>
                <a:gd name="connsiteY0" fmla="*/ 0 h 3166708"/>
                <a:gd name="connsiteX1" fmla="*/ 2855221 w 3626008"/>
                <a:gd name="connsiteY1" fmla="*/ 0 h 3166708"/>
                <a:gd name="connsiteX2" fmla="*/ 3626008 w 3626008"/>
                <a:gd name="connsiteY2" fmla="*/ 1541574 h 3166708"/>
                <a:gd name="connsiteX3" fmla="*/ 3626008 w 3626008"/>
                <a:gd name="connsiteY3" fmla="*/ 1625134 h 3166708"/>
                <a:gd name="connsiteX4" fmla="*/ 2855221 w 3626008"/>
                <a:gd name="connsiteY4" fmla="*/ 3166708 h 3166708"/>
                <a:gd name="connsiteX5" fmla="*/ 749425 w 3626008"/>
                <a:gd name="connsiteY5" fmla="*/ 3166708 h 3166708"/>
                <a:gd name="connsiteX6" fmla="*/ 0 w 3626008"/>
                <a:gd name="connsiteY6" fmla="*/ 1667860 h 3166708"/>
                <a:gd name="connsiteX7" fmla="*/ 0 w 3626008"/>
                <a:gd name="connsiteY7" fmla="*/ 1498848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6008" h="3166708">
                  <a:moveTo>
                    <a:pt x="749425" y="0"/>
                  </a:moveTo>
                  <a:lnTo>
                    <a:pt x="2855221" y="0"/>
                  </a:lnTo>
                  <a:lnTo>
                    <a:pt x="3626008" y="1541574"/>
                  </a:lnTo>
                  <a:lnTo>
                    <a:pt x="3626008" y="1625134"/>
                  </a:lnTo>
                  <a:lnTo>
                    <a:pt x="2855221" y="3166708"/>
                  </a:lnTo>
                  <a:lnTo>
                    <a:pt x="749425" y="3166708"/>
                  </a:lnTo>
                  <a:lnTo>
                    <a:pt x="0" y="1667860"/>
                  </a:lnTo>
                  <a:lnTo>
                    <a:pt x="0" y="1498848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2DBC154-88F2-4C7F-AC44-9139C564D18C}"/>
                </a:ext>
              </a:extLst>
            </p:cNvPr>
            <p:cNvPicPr/>
            <p:nvPr/>
          </p:nvPicPr>
          <p:blipFill rotWithShape="1">
            <a:blip r:embed="rId4"/>
            <a:srcRect l="3213" t="9220" r="42085" b="17871"/>
            <a:stretch/>
          </p:blipFill>
          <p:spPr bwMode="auto">
            <a:xfrm rot="16200000">
              <a:off x="26812296" y="8379596"/>
              <a:ext cx="4518614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7F27532-2C7A-4B8B-92CA-0BB0D541D222}"/>
                </a:ext>
              </a:extLst>
            </p:cNvPr>
            <p:cNvPicPr/>
            <p:nvPr/>
          </p:nvPicPr>
          <p:blipFill rotWithShape="1">
            <a:blip r:embed="rId5"/>
            <a:srcRect l="3893" t="9498" r="47796" b="44047"/>
            <a:stretch/>
          </p:blipFill>
          <p:spPr bwMode="auto">
            <a:xfrm rot="16200000">
              <a:off x="24672206" y="12215441"/>
              <a:ext cx="4518614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30D8874-4145-41D3-9C1B-1C9498D30FE3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3" t="68788" r="37487" b="21619"/>
            <a:stretch/>
          </p:blipFill>
          <p:spPr bwMode="auto">
            <a:xfrm rot="16200000">
              <a:off x="26831931" y="721841"/>
              <a:ext cx="4466860" cy="3937011"/>
            </a:xfrm>
            <a:custGeom>
              <a:avLst/>
              <a:gdLst>
                <a:gd name="connsiteX0" fmla="*/ 791678 w 3646898"/>
                <a:gd name="connsiteY0" fmla="*/ 0 h 3166708"/>
                <a:gd name="connsiteX1" fmla="*/ 2897474 w 3646898"/>
                <a:gd name="connsiteY1" fmla="*/ 0 h 3166708"/>
                <a:gd name="connsiteX2" fmla="*/ 3646898 w 3646898"/>
                <a:gd name="connsiteY2" fmla="*/ 1498848 h 3166708"/>
                <a:gd name="connsiteX3" fmla="*/ 3646898 w 3646898"/>
                <a:gd name="connsiteY3" fmla="*/ 1667860 h 3166708"/>
                <a:gd name="connsiteX4" fmla="*/ 2897474 w 3646898"/>
                <a:gd name="connsiteY4" fmla="*/ 3166708 h 3166708"/>
                <a:gd name="connsiteX5" fmla="*/ 791678 w 3646898"/>
                <a:gd name="connsiteY5" fmla="*/ 3166708 h 3166708"/>
                <a:gd name="connsiteX6" fmla="*/ 0 w 3646898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898" h="3166708">
                  <a:moveTo>
                    <a:pt x="791678" y="0"/>
                  </a:moveTo>
                  <a:lnTo>
                    <a:pt x="2897474" y="0"/>
                  </a:lnTo>
                  <a:lnTo>
                    <a:pt x="3646898" y="1498848"/>
                  </a:lnTo>
                  <a:lnTo>
                    <a:pt x="3646898" y="1667860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BEEF2E1-C2D1-4CDF-9D3E-F506486447F1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 t="44401" r="37571" b="37628"/>
            <a:stretch/>
          </p:blipFill>
          <p:spPr bwMode="auto">
            <a:xfrm rot="16200000">
              <a:off x="24678446" y="-3171729"/>
              <a:ext cx="4518612" cy="3937011"/>
            </a:xfrm>
            <a:custGeom>
              <a:avLst/>
              <a:gdLst>
                <a:gd name="connsiteX0" fmla="*/ 791679 w 3689151"/>
                <a:gd name="connsiteY0" fmla="*/ 0 h 3166708"/>
                <a:gd name="connsiteX1" fmla="*/ 2897475 w 3689151"/>
                <a:gd name="connsiteY1" fmla="*/ 0 h 3166708"/>
                <a:gd name="connsiteX2" fmla="*/ 3689151 w 3689151"/>
                <a:gd name="connsiteY2" fmla="*/ 1583354 h 3166708"/>
                <a:gd name="connsiteX3" fmla="*/ 2897475 w 3689151"/>
                <a:gd name="connsiteY3" fmla="*/ 3166708 h 3166708"/>
                <a:gd name="connsiteX4" fmla="*/ 791679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9" y="0"/>
                  </a:moveTo>
                  <a:lnTo>
                    <a:pt x="2897475" y="0"/>
                  </a:lnTo>
                  <a:lnTo>
                    <a:pt x="3689151" y="1583354"/>
                  </a:lnTo>
                  <a:lnTo>
                    <a:pt x="2897475" y="3166708"/>
                  </a:lnTo>
                  <a:lnTo>
                    <a:pt x="791679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BFC0F98-9112-44B4-92D8-B7DC3701A1F1}"/>
                </a:ext>
              </a:extLst>
            </p:cNvPr>
            <p:cNvPicPr/>
            <p:nvPr/>
          </p:nvPicPr>
          <p:blipFill rotWithShape="1">
            <a:blip r:embed="rId8"/>
            <a:srcRect l="17962" t="25439" r="55688" b="26884"/>
            <a:stretch/>
          </p:blipFill>
          <p:spPr bwMode="auto">
            <a:xfrm rot="16200000">
              <a:off x="22532353" y="678051"/>
              <a:ext cx="4482783" cy="3937011"/>
            </a:xfrm>
            <a:custGeom>
              <a:avLst/>
              <a:gdLst>
                <a:gd name="connsiteX0" fmla="*/ 762426 w 3659899"/>
                <a:gd name="connsiteY0" fmla="*/ 0 h 3166708"/>
                <a:gd name="connsiteX1" fmla="*/ 2868222 w 3659899"/>
                <a:gd name="connsiteY1" fmla="*/ 0 h 3166708"/>
                <a:gd name="connsiteX2" fmla="*/ 3659899 w 3659899"/>
                <a:gd name="connsiteY2" fmla="*/ 1583354 h 3166708"/>
                <a:gd name="connsiteX3" fmla="*/ 2868222 w 3659899"/>
                <a:gd name="connsiteY3" fmla="*/ 3166708 h 3166708"/>
                <a:gd name="connsiteX4" fmla="*/ 762426 w 3659899"/>
                <a:gd name="connsiteY4" fmla="*/ 3166708 h 3166708"/>
                <a:gd name="connsiteX5" fmla="*/ 0 w 3659899"/>
                <a:gd name="connsiteY5" fmla="*/ 1641858 h 3166708"/>
                <a:gd name="connsiteX6" fmla="*/ 0 w 3659899"/>
                <a:gd name="connsiteY6" fmla="*/ 1524850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9" h="3166708">
                  <a:moveTo>
                    <a:pt x="762426" y="0"/>
                  </a:moveTo>
                  <a:lnTo>
                    <a:pt x="2868222" y="0"/>
                  </a:lnTo>
                  <a:lnTo>
                    <a:pt x="3659899" y="1583354"/>
                  </a:lnTo>
                  <a:lnTo>
                    <a:pt x="2868222" y="3166708"/>
                  </a:lnTo>
                  <a:lnTo>
                    <a:pt x="762426" y="3166708"/>
                  </a:lnTo>
                  <a:lnTo>
                    <a:pt x="0" y="1641858"/>
                  </a:lnTo>
                  <a:lnTo>
                    <a:pt x="0" y="1524850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B38E43C-4E1C-478B-BA74-5A59C59AAB7D}"/>
                </a:ext>
              </a:extLst>
            </p:cNvPr>
            <p:cNvPicPr/>
            <p:nvPr/>
          </p:nvPicPr>
          <p:blipFill rotWithShape="1">
            <a:blip r:embed="rId9"/>
            <a:srcRect l="4262" t="54660" r="45220" b="13861"/>
            <a:stretch/>
          </p:blipFill>
          <p:spPr bwMode="auto">
            <a:xfrm rot="16200000">
              <a:off x="24642050" y="4547734"/>
              <a:ext cx="4518612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62E7849-36C2-4A31-A005-F7E714B70985}"/>
                </a:ext>
              </a:extLst>
            </p:cNvPr>
            <p:cNvPicPr/>
            <p:nvPr/>
          </p:nvPicPr>
          <p:blipFill rotWithShape="1">
            <a:blip r:embed="rId10"/>
            <a:srcRect l="4710" t="11181" r="46296" b="25402"/>
            <a:stretch/>
          </p:blipFill>
          <p:spPr bwMode="auto">
            <a:xfrm rot="16200000">
              <a:off x="22520678" y="8379596"/>
              <a:ext cx="4518612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2F78F0FF-DCD9-42EF-ADC9-EF2BF8C41ED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932410" y="-13523408"/>
            <a:ext cx="6684763" cy="5870906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6069472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Halaman Awal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610C1-118C-4ACF-A02E-803FB426A0B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58" y="2185341"/>
            <a:ext cx="19021133" cy="1069938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5421E50-3564-4B1C-B7DB-3F7637F4E91F}"/>
              </a:ext>
            </a:extLst>
          </p:cNvPr>
          <p:cNvGrpSpPr/>
          <p:nvPr/>
        </p:nvGrpSpPr>
        <p:grpSpPr>
          <a:xfrm>
            <a:off x="8829063" y="259048"/>
            <a:ext cx="9994164" cy="1637362"/>
            <a:chOff x="7763069" y="1033887"/>
            <a:chExt cx="7725747" cy="117998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2614A1-0FDE-4208-A43F-6052AE6B47EE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58D795-527C-46FE-8884-8B156E05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772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85B097-F80F-4FB5-AE66-BF990E7C36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4959583" cy="13716000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FE31B870-D222-28D1-2757-FBE64E9EF015}"/>
              </a:ext>
            </a:extLst>
          </p:cNvPr>
          <p:cNvSpPr txBox="1"/>
          <p:nvPr/>
        </p:nvSpPr>
        <p:spPr>
          <a:xfrm>
            <a:off x="15138942" y="814597"/>
            <a:ext cx="9238704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en-US" sz="4400" b="1" dirty="0" err="1">
                <a:latin typeface="Josefin Sans" pitchFamily="2" charset="77"/>
                <a:cs typeface="Space Grotesk" pitchFamily="2" charset="77"/>
              </a:rPr>
              <a:t>Standar</a:t>
            </a:r>
            <a:r>
              <a:rPr lang="en-US" sz="4400" b="1" dirty="0">
                <a:latin typeface="Josefin Sans" pitchFamily="2" charset="77"/>
                <a:cs typeface="Space Grotesk" pitchFamily="2" charset="77"/>
              </a:rPr>
              <a:t> </a:t>
            </a:r>
            <a:r>
              <a:rPr lang="en-US" sz="4400" b="1" dirty="0" err="1">
                <a:latin typeface="Josefin Sans" pitchFamily="2" charset="77"/>
                <a:cs typeface="Space Grotesk" pitchFamily="2" charset="77"/>
              </a:rPr>
              <a:t>Antropometri</a:t>
            </a:r>
            <a:r>
              <a:rPr lang="en-US" sz="4400" b="1" dirty="0">
                <a:latin typeface="Josefin Sans" pitchFamily="2" charset="77"/>
                <a:cs typeface="Space Grotesk" pitchFamily="2" charset="77"/>
              </a:rPr>
              <a:t> Stunting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47835FF-10CA-8A32-6125-2F5634BB0E97}"/>
              </a:ext>
            </a:extLst>
          </p:cNvPr>
          <p:cNvSpPr txBox="1"/>
          <p:nvPr/>
        </p:nvSpPr>
        <p:spPr>
          <a:xfrm>
            <a:off x="15138942" y="1483831"/>
            <a:ext cx="9238706" cy="3462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Indonesia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mengadopsi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standar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yang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resmi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untuk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digunakan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sebagai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standar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antropometri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penilaian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status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gizi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anak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melalui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Keputusan Menteri Kesehatan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Nomor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1995/Menkes/SK/XII/2010 </a:t>
            </a:r>
            <a:endParaRPr lang="en-US" sz="6600" dirty="0">
              <a:latin typeface="Josefin Sans Light" pitchFamily="2" charset="0"/>
            </a:endParaRPr>
          </a:p>
        </p:txBody>
      </p:sp>
      <p:graphicFrame>
        <p:nvGraphicFramePr>
          <p:cNvPr id="227" name="Table 4">
            <a:extLst>
              <a:ext uri="{FF2B5EF4-FFF2-40B4-BE49-F238E27FC236}">
                <a16:creationId xmlns:a16="http://schemas.microsoft.com/office/drawing/2014/main" id="{30692003-94CF-4F53-B52C-1AB9228FE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06598"/>
              </p:ext>
            </p:extLst>
          </p:nvPr>
        </p:nvGraphicFramePr>
        <p:xfrm>
          <a:off x="2426855" y="-10294461"/>
          <a:ext cx="5717584" cy="38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7584">
                  <a:extLst>
                    <a:ext uri="{9D8B030D-6E8A-4147-A177-3AD203B41FA5}">
                      <a16:colId xmlns:a16="http://schemas.microsoft.com/office/drawing/2014/main" val="1972457650"/>
                    </a:ext>
                  </a:extLst>
                </a:gridCol>
              </a:tblGrid>
              <a:tr h="826561">
                <a:tc>
                  <a:txBody>
                    <a:bodyPr/>
                    <a:lstStyle/>
                    <a:p>
                      <a:pPr algn="ctr"/>
                      <a:r>
                        <a:rPr lang="en-ID" sz="4000" b="1" dirty="0" err="1">
                          <a:latin typeface="Josefin Sans "/>
                        </a:rPr>
                        <a:t>Indeks</a:t>
                      </a:r>
                      <a:endParaRPr lang="en-ID" sz="4000" b="1" dirty="0">
                        <a:latin typeface="Josefin Sans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335912"/>
                  </a:ext>
                </a:extLst>
              </a:tr>
              <a:tr h="2982805">
                <a:tc>
                  <a:txBody>
                    <a:bodyPr/>
                    <a:lstStyle/>
                    <a:p>
                      <a:r>
                        <a:rPr lang="en-ID" sz="4000" dirty="0">
                          <a:latin typeface="Josefin Sans Light" pitchFamily="2" charset="0"/>
                        </a:rPr>
                        <a:t>Panjang Badan </a:t>
                      </a:r>
                      <a:r>
                        <a:rPr lang="en-ID" sz="4000" dirty="0" err="1">
                          <a:latin typeface="Josefin Sans Light" pitchFamily="2" charset="0"/>
                        </a:rPr>
                        <a:t>atau</a:t>
                      </a:r>
                      <a:r>
                        <a:rPr lang="en-ID" sz="4000" dirty="0">
                          <a:latin typeface="Josefin Sans Light" pitchFamily="2" charset="0"/>
                        </a:rPr>
                        <a:t> Tinggi Badan </a:t>
                      </a:r>
                      <a:r>
                        <a:rPr lang="en-ID" sz="4000" dirty="0" err="1">
                          <a:latin typeface="Josefin Sans Light" pitchFamily="2" charset="0"/>
                        </a:rPr>
                        <a:t>menurut</a:t>
                      </a:r>
                      <a:r>
                        <a:rPr lang="en-ID" sz="4000" dirty="0">
                          <a:latin typeface="Josefin Sans Light" pitchFamily="2" charset="0"/>
                        </a:rPr>
                        <a:t> </a:t>
                      </a:r>
                      <a:r>
                        <a:rPr lang="en-ID" sz="4000" dirty="0" err="1">
                          <a:latin typeface="Josefin Sans Light" pitchFamily="2" charset="0"/>
                        </a:rPr>
                        <a:t>Umur</a:t>
                      </a:r>
                      <a:r>
                        <a:rPr lang="en-ID" sz="4000" dirty="0">
                          <a:latin typeface="Josefin Sans Light" pitchFamily="2" charset="0"/>
                        </a:rPr>
                        <a:t> (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PB/U </a:t>
                      </a:r>
                      <a:r>
                        <a:rPr lang="en-ID" sz="4000" b="1" dirty="0" err="1">
                          <a:latin typeface="Josefin Sans Light" pitchFamily="2" charset="0"/>
                        </a:rPr>
                        <a:t>atau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 TB/U) </a:t>
                      </a:r>
                      <a:r>
                        <a:rPr lang="en-ID" sz="4000" b="1" dirty="0" err="1">
                          <a:latin typeface="Josefin Sans Light" pitchFamily="2" charset="0"/>
                        </a:rPr>
                        <a:t>anak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 </a:t>
                      </a:r>
                      <a:r>
                        <a:rPr lang="en-ID" sz="4000" b="1" dirty="0" err="1">
                          <a:latin typeface="Josefin Sans Light" pitchFamily="2" charset="0"/>
                        </a:rPr>
                        <a:t>usia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 0 - 60 </a:t>
                      </a:r>
                      <a:r>
                        <a:rPr lang="en-ID" sz="4000" b="1" dirty="0" err="1">
                          <a:latin typeface="Josefin Sans Light" pitchFamily="2" charset="0"/>
                        </a:rPr>
                        <a:t>bulan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74996"/>
                  </a:ext>
                </a:extLst>
              </a:tr>
            </a:tbl>
          </a:graphicData>
        </a:graphic>
      </p:graphicFrame>
      <p:graphicFrame>
        <p:nvGraphicFramePr>
          <p:cNvPr id="228" name="Table 5">
            <a:extLst>
              <a:ext uri="{FF2B5EF4-FFF2-40B4-BE49-F238E27FC236}">
                <a16:creationId xmlns:a16="http://schemas.microsoft.com/office/drawing/2014/main" id="{A1497FFD-5A68-43D2-A617-D3AF524FE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03122"/>
              </p:ext>
            </p:extLst>
          </p:nvPr>
        </p:nvGraphicFramePr>
        <p:xfrm>
          <a:off x="8366780" y="-6485095"/>
          <a:ext cx="6854170" cy="346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4170">
                  <a:extLst>
                    <a:ext uri="{9D8B030D-6E8A-4147-A177-3AD203B41FA5}">
                      <a16:colId xmlns:a16="http://schemas.microsoft.com/office/drawing/2014/main" val="2142477988"/>
                    </a:ext>
                  </a:extLst>
                </a:gridCol>
              </a:tblGrid>
              <a:tr h="594581">
                <a:tc>
                  <a:txBody>
                    <a:bodyPr/>
                    <a:lstStyle/>
                    <a:p>
                      <a:pPr algn="ctr"/>
                      <a:r>
                        <a:rPr lang="en-ID" sz="4000" b="1" dirty="0" err="1">
                          <a:latin typeface="Josefin Sans "/>
                        </a:rPr>
                        <a:t>Kategori</a:t>
                      </a:r>
                      <a:r>
                        <a:rPr lang="en-ID" sz="4000" b="1" dirty="0">
                          <a:latin typeface="Josefin Sans "/>
                        </a:rPr>
                        <a:t> Status </a:t>
                      </a:r>
                      <a:r>
                        <a:rPr lang="en-ID" sz="4000" b="1" dirty="0" err="1">
                          <a:latin typeface="Josefin Sans "/>
                        </a:rPr>
                        <a:t>Gizi</a:t>
                      </a:r>
                      <a:endParaRPr lang="en-ID" sz="4000" b="1" dirty="0">
                        <a:latin typeface="Josefin Sans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30902"/>
                  </a:ext>
                </a:extLst>
              </a:tr>
              <a:tr h="843656">
                <a:tc>
                  <a:txBody>
                    <a:bodyPr/>
                    <a:lstStyle/>
                    <a:p>
                      <a:r>
                        <a:rPr lang="en-ID" dirty="0">
                          <a:latin typeface="Josefin Sans Light" pitchFamily="2" charset="0"/>
                        </a:rPr>
                        <a:t>Sangat </a:t>
                      </a:r>
                      <a:r>
                        <a:rPr lang="en-ID" dirty="0" err="1">
                          <a:latin typeface="Josefin Sans Light" pitchFamily="2" charset="0"/>
                        </a:rPr>
                        <a:t>pendek</a:t>
                      </a:r>
                      <a:r>
                        <a:rPr lang="en-ID" dirty="0">
                          <a:latin typeface="Josefin Sans Light" pitchFamily="2" charset="0"/>
                        </a:rPr>
                        <a:t> (severely stunted)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13169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 err="1">
                          <a:latin typeface="Josefin Sans Light" pitchFamily="2" charset="0"/>
                        </a:rPr>
                        <a:t>Pendek</a:t>
                      </a:r>
                      <a:r>
                        <a:rPr lang="en-ID" dirty="0">
                          <a:latin typeface="Josefin Sans Light" pitchFamily="2" charset="0"/>
                        </a:rPr>
                        <a:t> (stunted)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73568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>
                          <a:latin typeface="Josefin Sans Light" pitchFamily="2" charset="0"/>
                        </a:rPr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63020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>
                          <a:latin typeface="Josefin Sans Light" pitchFamily="2" charset="0"/>
                        </a:rPr>
                        <a:t>Tinggi2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966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F5134B-B384-4AB6-A307-CDDC60B4D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420966"/>
              </p:ext>
            </p:extLst>
          </p:nvPr>
        </p:nvGraphicFramePr>
        <p:xfrm>
          <a:off x="16383000" y="-5892800"/>
          <a:ext cx="6854170" cy="346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4170">
                  <a:extLst>
                    <a:ext uri="{9D8B030D-6E8A-4147-A177-3AD203B41FA5}">
                      <a16:colId xmlns:a16="http://schemas.microsoft.com/office/drawing/2014/main" val="3073705852"/>
                    </a:ext>
                  </a:extLst>
                </a:gridCol>
              </a:tblGrid>
              <a:tr h="594581">
                <a:tc>
                  <a:txBody>
                    <a:bodyPr/>
                    <a:lstStyle/>
                    <a:p>
                      <a:pPr algn="ctr"/>
                      <a:r>
                        <a:rPr lang="en-ID" sz="4000" b="1">
                          <a:latin typeface="Josefin Sans "/>
                        </a:rPr>
                        <a:t>Ambang Batas (Z-Score)</a:t>
                      </a:r>
                      <a:endParaRPr lang="en-ID" sz="4000" b="1" dirty="0">
                        <a:latin typeface="Josefin Sans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103414"/>
                  </a:ext>
                </a:extLst>
              </a:tr>
              <a:tr h="843656">
                <a:tc>
                  <a:txBody>
                    <a:bodyPr/>
                    <a:lstStyle/>
                    <a:p>
                      <a:r>
                        <a:rPr lang="en-ID" dirty="0"/>
                        <a:t>&lt;-3 SD </a:t>
                      </a:r>
                      <a:endParaRPr lang="en-ID" dirty="0">
                        <a:latin typeface="Josefin Sans Ligh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54751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>
                          <a:latin typeface="Josefin Sans Light" pitchFamily="2" charset="0"/>
                        </a:rPr>
                        <a:t>Pendek (stunted)</a:t>
                      </a:r>
                      <a:endParaRPr lang="en-ID" dirty="0">
                        <a:latin typeface="Josefin Sans Ligh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72062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>
                          <a:latin typeface="Josefin Sans Light" pitchFamily="2" charset="0"/>
                        </a:rPr>
                        <a:t>Normal</a:t>
                      </a:r>
                      <a:endParaRPr lang="en-ID" dirty="0">
                        <a:latin typeface="Josefin Sans Ligh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615971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>
                          <a:latin typeface="Josefin Sans Light" pitchFamily="2" charset="0"/>
                        </a:rPr>
                        <a:t>Tinggi2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5058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7ACA519-1F93-41FA-8C1F-1DE558488E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237" y="4516016"/>
            <a:ext cx="13133546" cy="97201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2B65F81-8366-430C-9F7F-28993BF567B4}"/>
              </a:ext>
            </a:extLst>
          </p:cNvPr>
          <p:cNvSpPr/>
          <p:nvPr/>
        </p:nvSpPr>
        <p:spPr>
          <a:xfrm>
            <a:off x="12355830" y="12632690"/>
            <a:ext cx="2548890" cy="923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717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21F35DB-FD07-449E-8FCC-16370F011382}"/>
              </a:ext>
            </a:extLst>
          </p:cNvPr>
          <p:cNvGrpSpPr/>
          <p:nvPr/>
        </p:nvGrpSpPr>
        <p:grpSpPr>
          <a:xfrm rot="19351148">
            <a:off x="-4410279" y="178731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84" name="Freeform 569">
              <a:extLst>
                <a:ext uri="{FF2B5EF4-FFF2-40B4-BE49-F238E27FC236}">
                  <a16:creationId xmlns:a16="http://schemas.microsoft.com/office/drawing/2014/main" id="{32EC7D11-26C1-45DD-9768-6215910EFAD4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570">
              <a:extLst>
                <a:ext uri="{FF2B5EF4-FFF2-40B4-BE49-F238E27FC236}">
                  <a16:creationId xmlns:a16="http://schemas.microsoft.com/office/drawing/2014/main" id="{3A2322D1-EAFF-4749-9910-003CA1300443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571">
              <a:extLst>
                <a:ext uri="{FF2B5EF4-FFF2-40B4-BE49-F238E27FC236}">
                  <a16:creationId xmlns:a16="http://schemas.microsoft.com/office/drawing/2014/main" id="{D3C62BFA-8D2D-4C3C-8C52-2F04C8C5004A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572">
              <a:extLst>
                <a:ext uri="{FF2B5EF4-FFF2-40B4-BE49-F238E27FC236}">
                  <a16:creationId xmlns:a16="http://schemas.microsoft.com/office/drawing/2014/main" id="{4821FD4E-3844-45D3-9C9F-0B27E81994AC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573">
              <a:extLst>
                <a:ext uri="{FF2B5EF4-FFF2-40B4-BE49-F238E27FC236}">
                  <a16:creationId xmlns:a16="http://schemas.microsoft.com/office/drawing/2014/main" id="{74E7D512-BF4C-4026-8BA2-3C3D04BE57D8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574">
              <a:extLst>
                <a:ext uri="{FF2B5EF4-FFF2-40B4-BE49-F238E27FC236}">
                  <a16:creationId xmlns:a16="http://schemas.microsoft.com/office/drawing/2014/main" id="{8D99D87C-DF8D-4A05-BF67-86F2FB41E66D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575">
              <a:extLst>
                <a:ext uri="{FF2B5EF4-FFF2-40B4-BE49-F238E27FC236}">
                  <a16:creationId xmlns:a16="http://schemas.microsoft.com/office/drawing/2014/main" id="{A4DCE266-CF9B-4EA9-90EA-F78C006A4136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576">
              <a:extLst>
                <a:ext uri="{FF2B5EF4-FFF2-40B4-BE49-F238E27FC236}">
                  <a16:creationId xmlns:a16="http://schemas.microsoft.com/office/drawing/2014/main" id="{BBAAC6B3-8496-47BC-8A44-67A07E1BB6F0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577">
              <a:extLst>
                <a:ext uri="{FF2B5EF4-FFF2-40B4-BE49-F238E27FC236}">
                  <a16:creationId xmlns:a16="http://schemas.microsoft.com/office/drawing/2014/main" id="{24FFEEEE-1314-4E5A-95EE-2579CC124D91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578">
              <a:extLst>
                <a:ext uri="{FF2B5EF4-FFF2-40B4-BE49-F238E27FC236}">
                  <a16:creationId xmlns:a16="http://schemas.microsoft.com/office/drawing/2014/main" id="{D24F961E-C065-48DC-97C1-A3DB24A5CF39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579">
              <a:extLst>
                <a:ext uri="{FF2B5EF4-FFF2-40B4-BE49-F238E27FC236}">
                  <a16:creationId xmlns:a16="http://schemas.microsoft.com/office/drawing/2014/main" id="{C447FD9D-2B88-48CD-86E4-DE25036CB8A0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580">
              <a:extLst>
                <a:ext uri="{FF2B5EF4-FFF2-40B4-BE49-F238E27FC236}">
                  <a16:creationId xmlns:a16="http://schemas.microsoft.com/office/drawing/2014/main" id="{0AEBC492-235F-4126-9C0A-71276FBC3146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581">
              <a:extLst>
                <a:ext uri="{FF2B5EF4-FFF2-40B4-BE49-F238E27FC236}">
                  <a16:creationId xmlns:a16="http://schemas.microsoft.com/office/drawing/2014/main" id="{CC7D02FF-D27D-40D8-99CF-4BB9739B5714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582">
              <a:extLst>
                <a:ext uri="{FF2B5EF4-FFF2-40B4-BE49-F238E27FC236}">
                  <a16:creationId xmlns:a16="http://schemas.microsoft.com/office/drawing/2014/main" id="{E1A5A3CF-0632-4CE4-8C14-A47E0EE20F99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583">
              <a:extLst>
                <a:ext uri="{FF2B5EF4-FFF2-40B4-BE49-F238E27FC236}">
                  <a16:creationId xmlns:a16="http://schemas.microsoft.com/office/drawing/2014/main" id="{1BE26A7C-5E88-4C08-970A-5CCA8AE7E85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584">
              <a:extLst>
                <a:ext uri="{FF2B5EF4-FFF2-40B4-BE49-F238E27FC236}">
                  <a16:creationId xmlns:a16="http://schemas.microsoft.com/office/drawing/2014/main" id="{473FE5C7-9DB9-48A4-9976-9F32D100F6A6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585">
              <a:extLst>
                <a:ext uri="{FF2B5EF4-FFF2-40B4-BE49-F238E27FC236}">
                  <a16:creationId xmlns:a16="http://schemas.microsoft.com/office/drawing/2014/main" id="{C1677904-9812-48AA-A2C9-4AACC342403B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586">
              <a:extLst>
                <a:ext uri="{FF2B5EF4-FFF2-40B4-BE49-F238E27FC236}">
                  <a16:creationId xmlns:a16="http://schemas.microsoft.com/office/drawing/2014/main" id="{D7CE81BE-5CFB-46FC-9320-7700B6D4D9C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587">
              <a:extLst>
                <a:ext uri="{FF2B5EF4-FFF2-40B4-BE49-F238E27FC236}">
                  <a16:creationId xmlns:a16="http://schemas.microsoft.com/office/drawing/2014/main" id="{636F559C-E595-46AE-A2E8-4C882963C2E1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588">
              <a:extLst>
                <a:ext uri="{FF2B5EF4-FFF2-40B4-BE49-F238E27FC236}">
                  <a16:creationId xmlns:a16="http://schemas.microsoft.com/office/drawing/2014/main" id="{D5695A29-BE12-45C9-A6FF-1BF572197305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589">
              <a:extLst>
                <a:ext uri="{FF2B5EF4-FFF2-40B4-BE49-F238E27FC236}">
                  <a16:creationId xmlns:a16="http://schemas.microsoft.com/office/drawing/2014/main" id="{F1BF4C03-6E7F-48F7-8BA6-47157612A9FB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590">
              <a:extLst>
                <a:ext uri="{FF2B5EF4-FFF2-40B4-BE49-F238E27FC236}">
                  <a16:creationId xmlns:a16="http://schemas.microsoft.com/office/drawing/2014/main" id="{050C4892-9D11-406A-99F1-3452CE47431E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591">
              <a:extLst>
                <a:ext uri="{FF2B5EF4-FFF2-40B4-BE49-F238E27FC236}">
                  <a16:creationId xmlns:a16="http://schemas.microsoft.com/office/drawing/2014/main" id="{4685DD9C-F758-423F-A6FA-F1DA68657476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592">
              <a:extLst>
                <a:ext uri="{FF2B5EF4-FFF2-40B4-BE49-F238E27FC236}">
                  <a16:creationId xmlns:a16="http://schemas.microsoft.com/office/drawing/2014/main" id="{C7323366-7933-440A-BF26-08D6BBE3315C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593">
              <a:extLst>
                <a:ext uri="{FF2B5EF4-FFF2-40B4-BE49-F238E27FC236}">
                  <a16:creationId xmlns:a16="http://schemas.microsoft.com/office/drawing/2014/main" id="{E2BFFF18-6FCD-430E-827D-2E6B20C27AC2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594">
              <a:extLst>
                <a:ext uri="{FF2B5EF4-FFF2-40B4-BE49-F238E27FC236}">
                  <a16:creationId xmlns:a16="http://schemas.microsoft.com/office/drawing/2014/main" id="{473DC8FB-89B7-4A33-AC70-E9F8A166846C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595">
              <a:extLst>
                <a:ext uri="{FF2B5EF4-FFF2-40B4-BE49-F238E27FC236}">
                  <a16:creationId xmlns:a16="http://schemas.microsoft.com/office/drawing/2014/main" id="{F455E95A-ACCE-4391-8AF6-0CF690032552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596">
              <a:extLst>
                <a:ext uri="{FF2B5EF4-FFF2-40B4-BE49-F238E27FC236}">
                  <a16:creationId xmlns:a16="http://schemas.microsoft.com/office/drawing/2014/main" id="{4CE28F30-B194-47C2-94DB-E103FCF4A195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597">
              <a:extLst>
                <a:ext uri="{FF2B5EF4-FFF2-40B4-BE49-F238E27FC236}">
                  <a16:creationId xmlns:a16="http://schemas.microsoft.com/office/drawing/2014/main" id="{010F4CC2-F9FB-4BB0-BD8B-75A09B145EE4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598">
              <a:extLst>
                <a:ext uri="{FF2B5EF4-FFF2-40B4-BE49-F238E27FC236}">
                  <a16:creationId xmlns:a16="http://schemas.microsoft.com/office/drawing/2014/main" id="{F13437AD-FB37-4E72-B3A0-C9E281CBD074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599">
              <a:extLst>
                <a:ext uri="{FF2B5EF4-FFF2-40B4-BE49-F238E27FC236}">
                  <a16:creationId xmlns:a16="http://schemas.microsoft.com/office/drawing/2014/main" id="{97B58A6D-2E81-468C-A645-E5FD88A23765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 600">
              <a:extLst>
                <a:ext uri="{FF2B5EF4-FFF2-40B4-BE49-F238E27FC236}">
                  <a16:creationId xmlns:a16="http://schemas.microsoft.com/office/drawing/2014/main" id="{4F39E497-A983-418E-BF73-22CAC8BF22C9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601">
              <a:extLst>
                <a:ext uri="{FF2B5EF4-FFF2-40B4-BE49-F238E27FC236}">
                  <a16:creationId xmlns:a16="http://schemas.microsoft.com/office/drawing/2014/main" id="{F5B534BE-76AF-438B-A8E2-FAB09250F914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C7C9D8C-1E3C-4DA0-9AE2-5549CFA878FB}"/>
              </a:ext>
            </a:extLst>
          </p:cNvPr>
          <p:cNvPicPr/>
          <p:nvPr/>
        </p:nvPicPr>
        <p:blipFill rotWithShape="1">
          <a:blip r:embed="rId2"/>
          <a:srcRect l="37413" t="13673" r="37947" b="12055"/>
          <a:stretch/>
        </p:blipFill>
        <p:spPr bwMode="auto">
          <a:xfrm>
            <a:off x="9819372" y="9145942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2DBC154-88F2-4C7F-AC44-9139C564D18C}"/>
              </a:ext>
            </a:extLst>
          </p:cNvPr>
          <p:cNvPicPr/>
          <p:nvPr/>
        </p:nvPicPr>
        <p:blipFill rotWithShape="1">
          <a:blip r:embed="rId3"/>
          <a:srcRect l="3213" t="9220" r="42085" b="17871"/>
          <a:stretch/>
        </p:blipFill>
        <p:spPr bwMode="auto">
          <a:xfrm>
            <a:off x="5946000" y="7024571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7F27532-2C7A-4B8B-92CA-0BB0D541D222}"/>
              </a:ext>
            </a:extLst>
          </p:cNvPr>
          <p:cNvPicPr/>
          <p:nvPr/>
        </p:nvPicPr>
        <p:blipFill rotWithShape="1">
          <a:blip r:embed="rId4"/>
          <a:srcRect l="3893" t="9498" r="47796" b="44047"/>
          <a:stretch/>
        </p:blipFill>
        <p:spPr bwMode="auto">
          <a:xfrm>
            <a:off x="2110155" y="4884482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30D8874-4145-41D3-9C1B-1C9498D30FE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>
            <a:off x="13629632" y="7018331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BEEF2E1-C2D1-4CDF-9D3E-F506486447F1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>
            <a:off x="17497326" y="4890722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BFC0F98-9112-44B4-92D8-B7DC3701A1F1}"/>
              </a:ext>
            </a:extLst>
          </p:cNvPr>
          <p:cNvPicPr/>
          <p:nvPr/>
        </p:nvPicPr>
        <p:blipFill rotWithShape="1">
          <a:blip r:embed="rId7"/>
          <a:srcRect l="17962" t="25439" r="55688" b="26884"/>
          <a:stretch/>
        </p:blipFill>
        <p:spPr bwMode="auto">
          <a:xfrm>
            <a:off x="13665460" y="2726715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B38E43C-4E1C-478B-BA74-5A59C59AAB7D}"/>
              </a:ext>
            </a:extLst>
          </p:cNvPr>
          <p:cNvPicPr/>
          <p:nvPr/>
        </p:nvPicPr>
        <p:blipFill rotWithShape="1">
          <a:blip r:embed="rId8"/>
          <a:srcRect l="4262" t="54660" r="45220" b="13861"/>
          <a:stretch/>
        </p:blipFill>
        <p:spPr bwMode="auto">
          <a:xfrm>
            <a:off x="9777863" y="4854325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2E7849-36C2-4A31-A005-F7E714B70985}"/>
              </a:ext>
            </a:extLst>
          </p:cNvPr>
          <p:cNvPicPr/>
          <p:nvPr/>
        </p:nvPicPr>
        <p:blipFill rotWithShape="1">
          <a:blip r:embed="rId9"/>
          <a:srcRect l="4710" t="11181" r="46296" b="25402"/>
          <a:stretch/>
        </p:blipFill>
        <p:spPr bwMode="auto">
          <a:xfrm>
            <a:off x="5946000" y="2732955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F78F0FF-DCD9-42EF-ADC9-EF2BF8C41ED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9777863" y="562708"/>
            <a:ext cx="4482781" cy="393701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5680855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Desain </a:t>
            </a:r>
            <a:r>
              <a:rPr lang="en-ID" sz="5400" b="1" dirty="0" err="1">
                <a:latin typeface="Josefin Sans "/>
              </a:rPr>
              <a:t>Aplikasi</a:t>
            </a:r>
            <a:endParaRPr lang="en-ID" sz="5400" b="1" dirty="0">
              <a:latin typeface="Josefin Sans 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DD7A034-2EEF-44E3-93DD-1A06EF89F266}"/>
              </a:ext>
            </a:extLst>
          </p:cNvPr>
          <p:cNvPicPr/>
          <p:nvPr/>
        </p:nvPicPr>
        <p:blipFill rotWithShape="1">
          <a:blip r:embed="rId2"/>
          <a:srcRect l="37413" t="13673" r="37947" b="12055"/>
          <a:stretch/>
        </p:blipFill>
        <p:spPr bwMode="auto">
          <a:xfrm>
            <a:off x="-16530292" y="-6419396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0B6DAA65-1974-4E6C-A67D-68777462636F}"/>
              </a:ext>
            </a:extLst>
          </p:cNvPr>
          <p:cNvPicPr/>
          <p:nvPr/>
        </p:nvPicPr>
        <p:blipFill rotWithShape="1">
          <a:blip r:embed="rId3"/>
          <a:srcRect l="3213" t="9220" r="42085" b="17871"/>
          <a:stretch/>
        </p:blipFill>
        <p:spPr bwMode="auto">
          <a:xfrm>
            <a:off x="-20403664" y="-8540767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4C2BB039-E665-48B9-B241-36799585E5BC}"/>
              </a:ext>
            </a:extLst>
          </p:cNvPr>
          <p:cNvPicPr/>
          <p:nvPr/>
        </p:nvPicPr>
        <p:blipFill rotWithShape="1">
          <a:blip r:embed="rId4"/>
          <a:srcRect l="3893" t="9498" r="47796" b="44047"/>
          <a:stretch/>
        </p:blipFill>
        <p:spPr bwMode="auto">
          <a:xfrm>
            <a:off x="-24239509" y="-10680856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F380E4A-5088-4997-9A5F-FA8EE544553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>
            <a:off x="-12720032" y="-8547007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770E02B-0C13-4F91-8C87-4B4A47E63577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>
            <a:off x="-8852338" y="-10674616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765CC43-E483-4FBA-818E-FEE135ED5A92}"/>
              </a:ext>
            </a:extLst>
          </p:cNvPr>
          <p:cNvPicPr/>
          <p:nvPr/>
        </p:nvPicPr>
        <p:blipFill rotWithShape="1">
          <a:blip r:embed="rId7"/>
          <a:srcRect l="17962" t="25439" r="55688" b="26884"/>
          <a:stretch/>
        </p:blipFill>
        <p:spPr bwMode="auto">
          <a:xfrm>
            <a:off x="-12684204" y="-12838623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C534C76-6DD9-47F4-A797-9CE5DDA6DD5C}"/>
              </a:ext>
            </a:extLst>
          </p:cNvPr>
          <p:cNvPicPr/>
          <p:nvPr/>
        </p:nvPicPr>
        <p:blipFill rotWithShape="1">
          <a:blip r:embed="rId8"/>
          <a:srcRect l="4262" t="54660" r="45220" b="13861"/>
          <a:stretch/>
        </p:blipFill>
        <p:spPr bwMode="auto">
          <a:xfrm>
            <a:off x="-16571801" y="-10711013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F9DD9103-5FE2-44FC-A9BB-32B3F751ECF8}"/>
              </a:ext>
            </a:extLst>
          </p:cNvPr>
          <p:cNvPicPr/>
          <p:nvPr/>
        </p:nvPicPr>
        <p:blipFill rotWithShape="1">
          <a:blip r:embed="rId9"/>
          <a:srcRect l="4710" t="11181" r="46296" b="25402"/>
          <a:stretch/>
        </p:blipFill>
        <p:spPr bwMode="auto">
          <a:xfrm>
            <a:off x="-20403664" y="-12832383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BA565CE-E922-449A-ADE6-E72799024103}"/>
              </a:ext>
            </a:extLst>
          </p:cNvPr>
          <p:cNvPicPr/>
          <p:nvPr/>
        </p:nvPicPr>
        <p:blipFill rotWithShape="1">
          <a:blip r:embed="rId9"/>
          <a:srcRect l="4710" t="11181" r="46296" b="25402"/>
          <a:stretch/>
        </p:blipFill>
        <p:spPr bwMode="auto">
          <a:xfrm>
            <a:off x="35999280" y="1645239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19BC4F6-621D-4862-9246-3237DD00673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-16230418" y="-14525507"/>
            <a:ext cx="4141399" cy="363719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BC408B1-63F8-4211-A7E9-F3758EE4D236}"/>
              </a:ext>
            </a:extLst>
          </p:cNvPr>
          <p:cNvGrpSpPr/>
          <p:nvPr/>
        </p:nvGrpSpPr>
        <p:grpSpPr>
          <a:xfrm>
            <a:off x="14260644" y="194392"/>
            <a:ext cx="9994164" cy="1637362"/>
            <a:chOff x="7763069" y="1033887"/>
            <a:chExt cx="7725747" cy="117998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502B037-41A0-4720-B175-16C9C415D709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C67A6D2-F805-4694-8D30-810F4C94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5396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21F35DB-FD07-449E-8FCC-16370F011382}"/>
              </a:ext>
            </a:extLst>
          </p:cNvPr>
          <p:cNvGrpSpPr/>
          <p:nvPr/>
        </p:nvGrpSpPr>
        <p:grpSpPr>
          <a:xfrm rot="19351148">
            <a:off x="-4410279" y="178731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84" name="Freeform 569">
              <a:extLst>
                <a:ext uri="{FF2B5EF4-FFF2-40B4-BE49-F238E27FC236}">
                  <a16:creationId xmlns:a16="http://schemas.microsoft.com/office/drawing/2014/main" id="{32EC7D11-26C1-45DD-9768-6215910EFAD4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570">
              <a:extLst>
                <a:ext uri="{FF2B5EF4-FFF2-40B4-BE49-F238E27FC236}">
                  <a16:creationId xmlns:a16="http://schemas.microsoft.com/office/drawing/2014/main" id="{3A2322D1-EAFF-4749-9910-003CA1300443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571">
              <a:extLst>
                <a:ext uri="{FF2B5EF4-FFF2-40B4-BE49-F238E27FC236}">
                  <a16:creationId xmlns:a16="http://schemas.microsoft.com/office/drawing/2014/main" id="{D3C62BFA-8D2D-4C3C-8C52-2F04C8C5004A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572">
              <a:extLst>
                <a:ext uri="{FF2B5EF4-FFF2-40B4-BE49-F238E27FC236}">
                  <a16:creationId xmlns:a16="http://schemas.microsoft.com/office/drawing/2014/main" id="{4821FD4E-3844-45D3-9C9F-0B27E81994AC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573">
              <a:extLst>
                <a:ext uri="{FF2B5EF4-FFF2-40B4-BE49-F238E27FC236}">
                  <a16:creationId xmlns:a16="http://schemas.microsoft.com/office/drawing/2014/main" id="{74E7D512-BF4C-4026-8BA2-3C3D04BE57D8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574">
              <a:extLst>
                <a:ext uri="{FF2B5EF4-FFF2-40B4-BE49-F238E27FC236}">
                  <a16:creationId xmlns:a16="http://schemas.microsoft.com/office/drawing/2014/main" id="{8D99D87C-DF8D-4A05-BF67-86F2FB41E66D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575">
              <a:extLst>
                <a:ext uri="{FF2B5EF4-FFF2-40B4-BE49-F238E27FC236}">
                  <a16:creationId xmlns:a16="http://schemas.microsoft.com/office/drawing/2014/main" id="{A4DCE266-CF9B-4EA9-90EA-F78C006A4136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576">
              <a:extLst>
                <a:ext uri="{FF2B5EF4-FFF2-40B4-BE49-F238E27FC236}">
                  <a16:creationId xmlns:a16="http://schemas.microsoft.com/office/drawing/2014/main" id="{BBAAC6B3-8496-47BC-8A44-67A07E1BB6F0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577">
              <a:extLst>
                <a:ext uri="{FF2B5EF4-FFF2-40B4-BE49-F238E27FC236}">
                  <a16:creationId xmlns:a16="http://schemas.microsoft.com/office/drawing/2014/main" id="{24FFEEEE-1314-4E5A-95EE-2579CC124D91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578">
              <a:extLst>
                <a:ext uri="{FF2B5EF4-FFF2-40B4-BE49-F238E27FC236}">
                  <a16:creationId xmlns:a16="http://schemas.microsoft.com/office/drawing/2014/main" id="{D24F961E-C065-48DC-97C1-A3DB24A5CF39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579">
              <a:extLst>
                <a:ext uri="{FF2B5EF4-FFF2-40B4-BE49-F238E27FC236}">
                  <a16:creationId xmlns:a16="http://schemas.microsoft.com/office/drawing/2014/main" id="{C447FD9D-2B88-48CD-86E4-DE25036CB8A0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580">
              <a:extLst>
                <a:ext uri="{FF2B5EF4-FFF2-40B4-BE49-F238E27FC236}">
                  <a16:creationId xmlns:a16="http://schemas.microsoft.com/office/drawing/2014/main" id="{0AEBC492-235F-4126-9C0A-71276FBC3146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581">
              <a:extLst>
                <a:ext uri="{FF2B5EF4-FFF2-40B4-BE49-F238E27FC236}">
                  <a16:creationId xmlns:a16="http://schemas.microsoft.com/office/drawing/2014/main" id="{CC7D02FF-D27D-40D8-99CF-4BB9739B5714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582">
              <a:extLst>
                <a:ext uri="{FF2B5EF4-FFF2-40B4-BE49-F238E27FC236}">
                  <a16:creationId xmlns:a16="http://schemas.microsoft.com/office/drawing/2014/main" id="{E1A5A3CF-0632-4CE4-8C14-A47E0EE20F99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583">
              <a:extLst>
                <a:ext uri="{FF2B5EF4-FFF2-40B4-BE49-F238E27FC236}">
                  <a16:creationId xmlns:a16="http://schemas.microsoft.com/office/drawing/2014/main" id="{1BE26A7C-5E88-4C08-970A-5CCA8AE7E85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584">
              <a:extLst>
                <a:ext uri="{FF2B5EF4-FFF2-40B4-BE49-F238E27FC236}">
                  <a16:creationId xmlns:a16="http://schemas.microsoft.com/office/drawing/2014/main" id="{473FE5C7-9DB9-48A4-9976-9F32D100F6A6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585">
              <a:extLst>
                <a:ext uri="{FF2B5EF4-FFF2-40B4-BE49-F238E27FC236}">
                  <a16:creationId xmlns:a16="http://schemas.microsoft.com/office/drawing/2014/main" id="{C1677904-9812-48AA-A2C9-4AACC342403B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586">
              <a:extLst>
                <a:ext uri="{FF2B5EF4-FFF2-40B4-BE49-F238E27FC236}">
                  <a16:creationId xmlns:a16="http://schemas.microsoft.com/office/drawing/2014/main" id="{D7CE81BE-5CFB-46FC-9320-7700B6D4D9C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587">
              <a:extLst>
                <a:ext uri="{FF2B5EF4-FFF2-40B4-BE49-F238E27FC236}">
                  <a16:creationId xmlns:a16="http://schemas.microsoft.com/office/drawing/2014/main" id="{636F559C-E595-46AE-A2E8-4C882963C2E1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588">
              <a:extLst>
                <a:ext uri="{FF2B5EF4-FFF2-40B4-BE49-F238E27FC236}">
                  <a16:creationId xmlns:a16="http://schemas.microsoft.com/office/drawing/2014/main" id="{D5695A29-BE12-45C9-A6FF-1BF572197305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589">
              <a:extLst>
                <a:ext uri="{FF2B5EF4-FFF2-40B4-BE49-F238E27FC236}">
                  <a16:creationId xmlns:a16="http://schemas.microsoft.com/office/drawing/2014/main" id="{F1BF4C03-6E7F-48F7-8BA6-47157612A9FB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590">
              <a:extLst>
                <a:ext uri="{FF2B5EF4-FFF2-40B4-BE49-F238E27FC236}">
                  <a16:creationId xmlns:a16="http://schemas.microsoft.com/office/drawing/2014/main" id="{050C4892-9D11-406A-99F1-3452CE47431E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591">
              <a:extLst>
                <a:ext uri="{FF2B5EF4-FFF2-40B4-BE49-F238E27FC236}">
                  <a16:creationId xmlns:a16="http://schemas.microsoft.com/office/drawing/2014/main" id="{4685DD9C-F758-423F-A6FA-F1DA68657476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592">
              <a:extLst>
                <a:ext uri="{FF2B5EF4-FFF2-40B4-BE49-F238E27FC236}">
                  <a16:creationId xmlns:a16="http://schemas.microsoft.com/office/drawing/2014/main" id="{C7323366-7933-440A-BF26-08D6BBE3315C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593">
              <a:extLst>
                <a:ext uri="{FF2B5EF4-FFF2-40B4-BE49-F238E27FC236}">
                  <a16:creationId xmlns:a16="http://schemas.microsoft.com/office/drawing/2014/main" id="{E2BFFF18-6FCD-430E-827D-2E6B20C27AC2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594">
              <a:extLst>
                <a:ext uri="{FF2B5EF4-FFF2-40B4-BE49-F238E27FC236}">
                  <a16:creationId xmlns:a16="http://schemas.microsoft.com/office/drawing/2014/main" id="{473DC8FB-89B7-4A33-AC70-E9F8A166846C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595">
              <a:extLst>
                <a:ext uri="{FF2B5EF4-FFF2-40B4-BE49-F238E27FC236}">
                  <a16:creationId xmlns:a16="http://schemas.microsoft.com/office/drawing/2014/main" id="{F455E95A-ACCE-4391-8AF6-0CF690032552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596">
              <a:extLst>
                <a:ext uri="{FF2B5EF4-FFF2-40B4-BE49-F238E27FC236}">
                  <a16:creationId xmlns:a16="http://schemas.microsoft.com/office/drawing/2014/main" id="{4CE28F30-B194-47C2-94DB-E103FCF4A195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597">
              <a:extLst>
                <a:ext uri="{FF2B5EF4-FFF2-40B4-BE49-F238E27FC236}">
                  <a16:creationId xmlns:a16="http://schemas.microsoft.com/office/drawing/2014/main" id="{010F4CC2-F9FB-4BB0-BD8B-75A09B145EE4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598">
              <a:extLst>
                <a:ext uri="{FF2B5EF4-FFF2-40B4-BE49-F238E27FC236}">
                  <a16:creationId xmlns:a16="http://schemas.microsoft.com/office/drawing/2014/main" id="{F13437AD-FB37-4E72-B3A0-C9E281CBD074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599">
              <a:extLst>
                <a:ext uri="{FF2B5EF4-FFF2-40B4-BE49-F238E27FC236}">
                  <a16:creationId xmlns:a16="http://schemas.microsoft.com/office/drawing/2014/main" id="{97B58A6D-2E81-468C-A645-E5FD88A23765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 600">
              <a:extLst>
                <a:ext uri="{FF2B5EF4-FFF2-40B4-BE49-F238E27FC236}">
                  <a16:creationId xmlns:a16="http://schemas.microsoft.com/office/drawing/2014/main" id="{4F39E497-A983-418E-BF73-22CAC8BF22C9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601">
              <a:extLst>
                <a:ext uri="{FF2B5EF4-FFF2-40B4-BE49-F238E27FC236}">
                  <a16:creationId xmlns:a16="http://schemas.microsoft.com/office/drawing/2014/main" id="{F5B534BE-76AF-438B-A8E2-FAB09250F914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5680855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Desain </a:t>
            </a:r>
            <a:r>
              <a:rPr lang="en-ID" sz="5400" b="1" dirty="0" err="1">
                <a:latin typeface="Josefin Sans "/>
              </a:rPr>
              <a:t>Aplikasi</a:t>
            </a:r>
            <a:endParaRPr lang="en-ID" sz="5400" b="1" dirty="0">
              <a:latin typeface="Josefin Sans 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05B2B1-F64D-40A9-8793-F7A1C920070A}"/>
              </a:ext>
            </a:extLst>
          </p:cNvPr>
          <p:cNvPicPr/>
          <p:nvPr/>
        </p:nvPicPr>
        <p:blipFill rotWithShape="1">
          <a:blip r:embed="rId3"/>
          <a:srcRect l="37413" t="13673" r="37947" b="12055"/>
          <a:stretch/>
        </p:blipFill>
        <p:spPr bwMode="auto">
          <a:xfrm rot="16200000">
            <a:off x="28433962" y="3973800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6588F88-97B1-4A5B-8DB0-03945BE4DBB6}"/>
              </a:ext>
            </a:extLst>
          </p:cNvPr>
          <p:cNvPicPr/>
          <p:nvPr/>
        </p:nvPicPr>
        <p:blipFill rotWithShape="1">
          <a:blip r:embed="rId4"/>
          <a:srcRect l="3213" t="9220" r="42085" b="17871"/>
          <a:stretch/>
        </p:blipFill>
        <p:spPr bwMode="auto">
          <a:xfrm rot="16200000">
            <a:off x="26273921" y="7808502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A4C621D-8820-44C1-B131-C8F8EC7CFB52}"/>
              </a:ext>
            </a:extLst>
          </p:cNvPr>
          <p:cNvPicPr/>
          <p:nvPr/>
        </p:nvPicPr>
        <p:blipFill rotWithShape="1">
          <a:blip r:embed="rId5"/>
          <a:srcRect l="3893" t="9498" r="47796" b="44047"/>
          <a:stretch/>
        </p:blipFill>
        <p:spPr bwMode="auto">
          <a:xfrm rot="16200000">
            <a:off x="24133832" y="11644347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6CB18B0-4CAB-448A-A147-0F1F72EA51C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 rot="16200000">
            <a:off x="26293557" y="150746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42EA73-598F-42A3-B002-E7EB7F3FE167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 rot="16200000">
            <a:off x="24140072" y="-3742824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2EC71FD-783F-4DBF-9CFF-3C1E6D912CBE}"/>
              </a:ext>
            </a:extLst>
          </p:cNvPr>
          <p:cNvPicPr/>
          <p:nvPr/>
        </p:nvPicPr>
        <p:blipFill rotWithShape="1">
          <a:blip r:embed="rId8"/>
          <a:srcRect l="17962" t="25439" r="55688" b="26884"/>
          <a:stretch/>
        </p:blipFill>
        <p:spPr bwMode="auto">
          <a:xfrm rot="16200000">
            <a:off x="21993979" y="106957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E93D712-1E51-4E10-B2A0-2CC2F3BFFFE2}"/>
              </a:ext>
            </a:extLst>
          </p:cNvPr>
          <p:cNvPicPr/>
          <p:nvPr/>
        </p:nvPicPr>
        <p:blipFill rotWithShape="1">
          <a:blip r:embed="rId9"/>
          <a:srcRect l="4262" t="54660" r="45220" b="13861"/>
          <a:stretch/>
        </p:blipFill>
        <p:spPr bwMode="auto">
          <a:xfrm rot="16200000">
            <a:off x="24103675" y="3976639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0349784-6B89-48E6-BA05-9889DB5D59BC}"/>
              </a:ext>
            </a:extLst>
          </p:cNvPr>
          <p:cNvPicPr/>
          <p:nvPr/>
        </p:nvPicPr>
        <p:blipFill rotWithShape="1">
          <a:blip r:embed="rId10"/>
          <a:srcRect l="4710" t="11181" r="46296" b="25402"/>
          <a:stretch/>
        </p:blipFill>
        <p:spPr bwMode="auto">
          <a:xfrm rot="16200000">
            <a:off x="32309505" y="9959418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2D1D811-864E-4782-8B2E-AC10A5A976C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 rot="16200000">
            <a:off x="19829974" y="3994555"/>
            <a:ext cx="4482781" cy="393701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1B88B25-E34E-4031-8229-9101E58AFDF3}"/>
              </a:ext>
            </a:extLst>
          </p:cNvPr>
          <p:cNvPicPr/>
          <p:nvPr/>
        </p:nvPicPr>
        <p:blipFill rotWithShape="1">
          <a:blip r:embed="rId10"/>
          <a:srcRect l="4710" t="11181" r="46296" b="25402"/>
          <a:stretch/>
        </p:blipFill>
        <p:spPr bwMode="auto">
          <a:xfrm>
            <a:off x="10371063" y="4059180"/>
            <a:ext cx="6730193" cy="5832934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C4EDD36-3A64-4224-9D5D-16C346918F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167109" y="14295620"/>
            <a:ext cx="16985009" cy="1116362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5B05F2-BB86-456C-823C-4AA4B1A52029}"/>
              </a:ext>
            </a:extLst>
          </p:cNvPr>
          <p:cNvPicPr/>
          <p:nvPr/>
        </p:nvPicPr>
        <p:blipFill rotWithShape="1">
          <a:blip r:embed="rId10"/>
          <a:srcRect l="4710" t="11181" r="46296" b="25402"/>
          <a:stretch/>
        </p:blipFill>
        <p:spPr bwMode="auto">
          <a:xfrm rot="16200000">
            <a:off x="-1093246" y="-12921259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8C26204-E8B0-4740-9E99-7FAFCA5DC1B8}"/>
              </a:ext>
            </a:extLst>
          </p:cNvPr>
          <p:cNvGrpSpPr/>
          <p:nvPr/>
        </p:nvGrpSpPr>
        <p:grpSpPr>
          <a:xfrm>
            <a:off x="8829063" y="259048"/>
            <a:ext cx="9994164" cy="1637362"/>
            <a:chOff x="7763069" y="1033887"/>
            <a:chExt cx="7725747" cy="1179988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066A386-A920-4200-8350-2CED3F1CEFD2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CDA8236-3A73-4CBA-AA54-AA609D8BB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588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6069472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Halaman Awal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9530D-776A-41FD-964D-E47764F8D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091" y="2104967"/>
            <a:ext cx="16985009" cy="111636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F8C4DD-583B-44C7-A7F8-BE51E165184A}"/>
              </a:ext>
            </a:extLst>
          </p:cNvPr>
          <p:cNvPicPr/>
          <p:nvPr/>
        </p:nvPicPr>
        <p:blipFill rotWithShape="1">
          <a:blip r:embed="rId4"/>
          <a:srcRect l="37413" t="13673" r="37947" b="12055"/>
          <a:stretch/>
        </p:blipFill>
        <p:spPr bwMode="auto">
          <a:xfrm rot="16200000">
            <a:off x="33996562" y="2754600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04F637-B929-4F03-B92E-914153D95435}"/>
              </a:ext>
            </a:extLst>
          </p:cNvPr>
          <p:cNvPicPr/>
          <p:nvPr/>
        </p:nvPicPr>
        <p:blipFill rotWithShape="1">
          <a:blip r:embed="rId5"/>
          <a:srcRect l="3213" t="9220" r="42085" b="17871"/>
          <a:stretch/>
        </p:blipFill>
        <p:spPr bwMode="auto">
          <a:xfrm rot="16200000">
            <a:off x="31836521" y="6589302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05A3DB-ED3A-4781-803C-E5DD46936FF2}"/>
              </a:ext>
            </a:extLst>
          </p:cNvPr>
          <p:cNvPicPr/>
          <p:nvPr/>
        </p:nvPicPr>
        <p:blipFill rotWithShape="1">
          <a:blip r:embed="rId6"/>
          <a:srcRect l="3893" t="9498" r="47796" b="44047"/>
          <a:stretch/>
        </p:blipFill>
        <p:spPr bwMode="auto">
          <a:xfrm rot="16200000">
            <a:off x="29696432" y="10425147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38DCF9-BD6E-4F68-8F80-1E4EFAEA10A3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 rot="16200000">
            <a:off x="31856158" y="-1068454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DB580D-DAEF-4DD5-9278-79171C6C56CE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 rot="16200000">
            <a:off x="29702672" y="-4962024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2A5728-ED9B-4A0C-8F95-76E4356E0C2E}"/>
              </a:ext>
            </a:extLst>
          </p:cNvPr>
          <p:cNvPicPr/>
          <p:nvPr/>
        </p:nvPicPr>
        <p:blipFill rotWithShape="1">
          <a:blip r:embed="rId9"/>
          <a:srcRect l="17962" t="25439" r="55688" b="26884"/>
          <a:stretch/>
        </p:blipFill>
        <p:spPr bwMode="auto">
          <a:xfrm rot="16200000">
            <a:off x="27556579" y="-1112243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5710BE-A3C2-4529-9332-AADF2852F3A4}"/>
              </a:ext>
            </a:extLst>
          </p:cNvPr>
          <p:cNvPicPr/>
          <p:nvPr/>
        </p:nvPicPr>
        <p:blipFill rotWithShape="1">
          <a:blip r:embed="rId10"/>
          <a:srcRect l="4262" t="54660" r="45220" b="13861"/>
          <a:stretch/>
        </p:blipFill>
        <p:spPr bwMode="auto">
          <a:xfrm rot="16200000">
            <a:off x="29666275" y="2757439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18322E-3280-4917-9648-7BE2C7E6044F}"/>
              </a:ext>
            </a:extLst>
          </p:cNvPr>
          <p:cNvPicPr/>
          <p:nvPr/>
        </p:nvPicPr>
        <p:blipFill rotWithShape="1">
          <a:blip r:embed="rId11"/>
          <a:srcRect l="4710" t="11181" r="46296" b="25402"/>
          <a:stretch/>
        </p:blipFill>
        <p:spPr bwMode="auto">
          <a:xfrm rot="16200000">
            <a:off x="45680505" y="11107915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5B248C-7510-45FD-8F10-A487E273744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 rot="16200000">
            <a:off x="25392574" y="2775355"/>
            <a:ext cx="4482781" cy="393701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785939-FD5F-45A9-ABFE-639DB52E1647}"/>
              </a:ext>
            </a:extLst>
          </p:cNvPr>
          <p:cNvGrpSpPr/>
          <p:nvPr/>
        </p:nvGrpSpPr>
        <p:grpSpPr>
          <a:xfrm>
            <a:off x="7503513" y="180410"/>
            <a:ext cx="9994164" cy="1637362"/>
            <a:chOff x="7763069" y="1033887"/>
            <a:chExt cx="7725747" cy="117998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9F13C04-A651-4E67-A9D4-507092A392FF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18F958-7675-4839-96B2-466E6339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11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21F35DB-FD07-449E-8FCC-16370F011382}"/>
              </a:ext>
            </a:extLst>
          </p:cNvPr>
          <p:cNvGrpSpPr/>
          <p:nvPr/>
        </p:nvGrpSpPr>
        <p:grpSpPr>
          <a:xfrm rot="19351148">
            <a:off x="-4410279" y="178731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84" name="Freeform 569">
              <a:extLst>
                <a:ext uri="{FF2B5EF4-FFF2-40B4-BE49-F238E27FC236}">
                  <a16:creationId xmlns:a16="http://schemas.microsoft.com/office/drawing/2014/main" id="{32EC7D11-26C1-45DD-9768-6215910EFAD4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570">
              <a:extLst>
                <a:ext uri="{FF2B5EF4-FFF2-40B4-BE49-F238E27FC236}">
                  <a16:creationId xmlns:a16="http://schemas.microsoft.com/office/drawing/2014/main" id="{3A2322D1-EAFF-4749-9910-003CA1300443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571">
              <a:extLst>
                <a:ext uri="{FF2B5EF4-FFF2-40B4-BE49-F238E27FC236}">
                  <a16:creationId xmlns:a16="http://schemas.microsoft.com/office/drawing/2014/main" id="{D3C62BFA-8D2D-4C3C-8C52-2F04C8C5004A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572">
              <a:extLst>
                <a:ext uri="{FF2B5EF4-FFF2-40B4-BE49-F238E27FC236}">
                  <a16:creationId xmlns:a16="http://schemas.microsoft.com/office/drawing/2014/main" id="{4821FD4E-3844-45D3-9C9F-0B27E81994AC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573">
              <a:extLst>
                <a:ext uri="{FF2B5EF4-FFF2-40B4-BE49-F238E27FC236}">
                  <a16:creationId xmlns:a16="http://schemas.microsoft.com/office/drawing/2014/main" id="{74E7D512-BF4C-4026-8BA2-3C3D04BE57D8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574">
              <a:extLst>
                <a:ext uri="{FF2B5EF4-FFF2-40B4-BE49-F238E27FC236}">
                  <a16:creationId xmlns:a16="http://schemas.microsoft.com/office/drawing/2014/main" id="{8D99D87C-DF8D-4A05-BF67-86F2FB41E66D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575">
              <a:extLst>
                <a:ext uri="{FF2B5EF4-FFF2-40B4-BE49-F238E27FC236}">
                  <a16:creationId xmlns:a16="http://schemas.microsoft.com/office/drawing/2014/main" id="{A4DCE266-CF9B-4EA9-90EA-F78C006A4136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576">
              <a:extLst>
                <a:ext uri="{FF2B5EF4-FFF2-40B4-BE49-F238E27FC236}">
                  <a16:creationId xmlns:a16="http://schemas.microsoft.com/office/drawing/2014/main" id="{BBAAC6B3-8496-47BC-8A44-67A07E1BB6F0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577">
              <a:extLst>
                <a:ext uri="{FF2B5EF4-FFF2-40B4-BE49-F238E27FC236}">
                  <a16:creationId xmlns:a16="http://schemas.microsoft.com/office/drawing/2014/main" id="{24FFEEEE-1314-4E5A-95EE-2579CC124D91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578">
              <a:extLst>
                <a:ext uri="{FF2B5EF4-FFF2-40B4-BE49-F238E27FC236}">
                  <a16:creationId xmlns:a16="http://schemas.microsoft.com/office/drawing/2014/main" id="{D24F961E-C065-48DC-97C1-A3DB24A5CF39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579">
              <a:extLst>
                <a:ext uri="{FF2B5EF4-FFF2-40B4-BE49-F238E27FC236}">
                  <a16:creationId xmlns:a16="http://schemas.microsoft.com/office/drawing/2014/main" id="{C447FD9D-2B88-48CD-86E4-DE25036CB8A0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580">
              <a:extLst>
                <a:ext uri="{FF2B5EF4-FFF2-40B4-BE49-F238E27FC236}">
                  <a16:creationId xmlns:a16="http://schemas.microsoft.com/office/drawing/2014/main" id="{0AEBC492-235F-4126-9C0A-71276FBC3146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581">
              <a:extLst>
                <a:ext uri="{FF2B5EF4-FFF2-40B4-BE49-F238E27FC236}">
                  <a16:creationId xmlns:a16="http://schemas.microsoft.com/office/drawing/2014/main" id="{CC7D02FF-D27D-40D8-99CF-4BB9739B5714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582">
              <a:extLst>
                <a:ext uri="{FF2B5EF4-FFF2-40B4-BE49-F238E27FC236}">
                  <a16:creationId xmlns:a16="http://schemas.microsoft.com/office/drawing/2014/main" id="{E1A5A3CF-0632-4CE4-8C14-A47E0EE20F99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583">
              <a:extLst>
                <a:ext uri="{FF2B5EF4-FFF2-40B4-BE49-F238E27FC236}">
                  <a16:creationId xmlns:a16="http://schemas.microsoft.com/office/drawing/2014/main" id="{1BE26A7C-5E88-4C08-970A-5CCA8AE7E85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584">
              <a:extLst>
                <a:ext uri="{FF2B5EF4-FFF2-40B4-BE49-F238E27FC236}">
                  <a16:creationId xmlns:a16="http://schemas.microsoft.com/office/drawing/2014/main" id="{473FE5C7-9DB9-48A4-9976-9F32D100F6A6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585">
              <a:extLst>
                <a:ext uri="{FF2B5EF4-FFF2-40B4-BE49-F238E27FC236}">
                  <a16:creationId xmlns:a16="http://schemas.microsoft.com/office/drawing/2014/main" id="{C1677904-9812-48AA-A2C9-4AACC342403B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586">
              <a:extLst>
                <a:ext uri="{FF2B5EF4-FFF2-40B4-BE49-F238E27FC236}">
                  <a16:creationId xmlns:a16="http://schemas.microsoft.com/office/drawing/2014/main" id="{D7CE81BE-5CFB-46FC-9320-7700B6D4D9C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587">
              <a:extLst>
                <a:ext uri="{FF2B5EF4-FFF2-40B4-BE49-F238E27FC236}">
                  <a16:creationId xmlns:a16="http://schemas.microsoft.com/office/drawing/2014/main" id="{636F559C-E595-46AE-A2E8-4C882963C2E1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588">
              <a:extLst>
                <a:ext uri="{FF2B5EF4-FFF2-40B4-BE49-F238E27FC236}">
                  <a16:creationId xmlns:a16="http://schemas.microsoft.com/office/drawing/2014/main" id="{D5695A29-BE12-45C9-A6FF-1BF572197305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589">
              <a:extLst>
                <a:ext uri="{FF2B5EF4-FFF2-40B4-BE49-F238E27FC236}">
                  <a16:creationId xmlns:a16="http://schemas.microsoft.com/office/drawing/2014/main" id="{F1BF4C03-6E7F-48F7-8BA6-47157612A9FB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590">
              <a:extLst>
                <a:ext uri="{FF2B5EF4-FFF2-40B4-BE49-F238E27FC236}">
                  <a16:creationId xmlns:a16="http://schemas.microsoft.com/office/drawing/2014/main" id="{050C4892-9D11-406A-99F1-3452CE47431E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591">
              <a:extLst>
                <a:ext uri="{FF2B5EF4-FFF2-40B4-BE49-F238E27FC236}">
                  <a16:creationId xmlns:a16="http://schemas.microsoft.com/office/drawing/2014/main" id="{4685DD9C-F758-423F-A6FA-F1DA68657476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592">
              <a:extLst>
                <a:ext uri="{FF2B5EF4-FFF2-40B4-BE49-F238E27FC236}">
                  <a16:creationId xmlns:a16="http://schemas.microsoft.com/office/drawing/2014/main" id="{C7323366-7933-440A-BF26-08D6BBE3315C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593">
              <a:extLst>
                <a:ext uri="{FF2B5EF4-FFF2-40B4-BE49-F238E27FC236}">
                  <a16:creationId xmlns:a16="http://schemas.microsoft.com/office/drawing/2014/main" id="{E2BFFF18-6FCD-430E-827D-2E6B20C27AC2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594">
              <a:extLst>
                <a:ext uri="{FF2B5EF4-FFF2-40B4-BE49-F238E27FC236}">
                  <a16:creationId xmlns:a16="http://schemas.microsoft.com/office/drawing/2014/main" id="{473DC8FB-89B7-4A33-AC70-E9F8A166846C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595">
              <a:extLst>
                <a:ext uri="{FF2B5EF4-FFF2-40B4-BE49-F238E27FC236}">
                  <a16:creationId xmlns:a16="http://schemas.microsoft.com/office/drawing/2014/main" id="{F455E95A-ACCE-4391-8AF6-0CF690032552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596">
              <a:extLst>
                <a:ext uri="{FF2B5EF4-FFF2-40B4-BE49-F238E27FC236}">
                  <a16:creationId xmlns:a16="http://schemas.microsoft.com/office/drawing/2014/main" id="{4CE28F30-B194-47C2-94DB-E103FCF4A195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597">
              <a:extLst>
                <a:ext uri="{FF2B5EF4-FFF2-40B4-BE49-F238E27FC236}">
                  <a16:creationId xmlns:a16="http://schemas.microsoft.com/office/drawing/2014/main" id="{010F4CC2-F9FB-4BB0-BD8B-75A09B145EE4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598">
              <a:extLst>
                <a:ext uri="{FF2B5EF4-FFF2-40B4-BE49-F238E27FC236}">
                  <a16:creationId xmlns:a16="http://schemas.microsoft.com/office/drawing/2014/main" id="{F13437AD-FB37-4E72-B3A0-C9E281CBD074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599">
              <a:extLst>
                <a:ext uri="{FF2B5EF4-FFF2-40B4-BE49-F238E27FC236}">
                  <a16:creationId xmlns:a16="http://schemas.microsoft.com/office/drawing/2014/main" id="{97B58A6D-2E81-468C-A645-E5FD88A23765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 600">
              <a:extLst>
                <a:ext uri="{FF2B5EF4-FFF2-40B4-BE49-F238E27FC236}">
                  <a16:creationId xmlns:a16="http://schemas.microsoft.com/office/drawing/2014/main" id="{4F39E497-A983-418E-BF73-22CAC8BF22C9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601">
              <a:extLst>
                <a:ext uri="{FF2B5EF4-FFF2-40B4-BE49-F238E27FC236}">
                  <a16:creationId xmlns:a16="http://schemas.microsoft.com/office/drawing/2014/main" id="{F5B534BE-76AF-438B-A8E2-FAB09250F914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C7C9D8C-1E3C-4DA0-9AE2-5549CFA878FB}"/>
              </a:ext>
            </a:extLst>
          </p:cNvPr>
          <p:cNvPicPr/>
          <p:nvPr/>
        </p:nvPicPr>
        <p:blipFill rotWithShape="1">
          <a:blip r:embed="rId2"/>
          <a:srcRect l="37413" t="13673" r="37947" b="12055"/>
          <a:stretch/>
        </p:blipFill>
        <p:spPr bwMode="auto">
          <a:xfrm>
            <a:off x="9819372" y="9145942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2DBC154-88F2-4C7F-AC44-9139C564D18C}"/>
              </a:ext>
            </a:extLst>
          </p:cNvPr>
          <p:cNvPicPr/>
          <p:nvPr/>
        </p:nvPicPr>
        <p:blipFill rotWithShape="1">
          <a:blip r:embed="rId3"/>
          <a:srcRect l="3213" t="9220" r="42085" b="17871"/>
          <a:stretch/>
        </p:blipFill>
        <p:spPr bwMode="auto">
          <a:xfrm>
            <a:off x="5946000" y="7024571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7F27532-2C7A-4B8B-92CA-0BB0D541D222}"/>
              </a:ext>
            </a:extLst>
          </p:cNvPr>
          <p:cNvPicPr/>
          <p:nvPr/>
        </p:nvPicPr>
        <p:blipFill rotWithShape="1">
          <a:blip r:embed="rId4"/>
          <a:srcRect l="3893" t="9498" r="47796" b="44047"/>
          <a:stretch/>
        </p:blipFill>
        <p:spPr bwMode="auto">
          <a:xfrm>
            <a:off x="2110155" y="4884482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30D8874-4145-41D3-9C1B-1C9498D30FE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>
            <a:off x="13629632" y="7018331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BEEF2E1-C2D1-4CDF-9D3E-F506486447F1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>
            <a:off x="17497326" y="4890722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BFC0F98-9112-44B4-92D8-B7DC3701A1F1}"/>
              </a:ext>
            </a:extLst>
          </p:cNvPr>
          <p:cNvPicPr/>
          <p:nvPr/>
        </p:nvPicPr>
        <p:blipFill rotWithShape="1">
          <a:blip r:embed="rId7"/>
          <a:srcRect l="17962" t="25439" r="55688" b="26884"/>
          <a:stretch/>
        </p:blipFill>
        <p:spPr bwMode="auto">
          <a:xfrm>
            <a:off x="13665460" y="2726715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B38E43C-4E1C-478B-BA74-5A59C59AAB7D}"/>
              </a:ext>
            </a:extLst>
          </p:cNvPr>
          <p:cNvPicPr/>
          <p:nvPr/>
        </p:nvPicPr>
        <p:blipFill rotWithShape="1">
          <a:blip r:embed="rId8"/>
          <a:srcRect l="4262" t="54660" r="45220" b="13861"/>
          <a:stretch/>
        </p:blipFill>
        <p:spPr bwMode="auto">
          <a:xfrm>
            <a:off x="9777863" y="4854325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2E7849-36C2-4A31-A005-F7E714B70985}"/>
              </a:ext>
            </a:extLst>
          </p:cNvPr>
          <p:cNvPicPr/>
          <p:nvPr/>
        </p:nvPicPr>
        <p:blipFill rotWithShape="1">
          <a:blip r:embed="rId9"/>
          <a:srcRect l="4710" t="11181" r="46296" b="25402"/>
          <a:stretch/>
        </p:blipFill>
        <p:spPr bwMode="auto">
          <a:xfrm>
            <a:off x="5946000" y="2732955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F78F0FF-DCD9-42EF-ADC9-EF2BF8C41ED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9777863" y="562708"/>
            <a:ext cx="4482781" cy="393701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5680855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Desain </a:t>
            </a:r>
            <a:r>
              <a:rPr lang="en-ID" sz="5400" b="1" dirty="0" err="1">
                <a:latin typeface="Josefin Sans "/>
              </a:rPr>
              <a:t>Aplikasi</a:t>
            </a:r>
            <a:endParaRPr lang="en-ID" sz="5400" b="1" dirty="0">
              <a:latin typeface="Josefin Sans 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DD7A034-2EEF-44E3-93DD-1A06EF89F266}"/>
              </a:ext>
            </a:extLst>
          </p:cNvPr>
          <p:cNvPicPr/>
          <p:nvPr/>
        </p:nvPicPr>
        <p:blipFill rotWithShape="1">
          <a:blip r:embed="rId2"/>
          <a:srcRect l="37413" t="13673" r="37947" b="12055"/>
          <a:stretch/>
        </p:blipFill>
        <p:spPr bwMode="auto">
          <a:xfrm>
            <a:off x="-16530292" y="-6419396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0B6DAA65-1974-4E6C-A67D-68777462636F}"/>
              </a:ext>
            </a:extLst>
          </p:cNvPr>
          <p:cNvPicPr/>
          <p:nvPr/>
        </p:nvPicPr>
        <p:blipFill rotWithShape="1">
          <a:blip r:embed="rId3"/>
          <a:srcRect l="3213" t="9220" r="42085" b="17871"/>
          <a:stretch/>
        </p:blipFill>
        <p:spPr bwMode="auto">
          <a:xfrm>
            <a:off x="-20403664" y="-8540767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4C2BB039-E665-48B9-B241-36799585E5BC}"/>
              </a:ext>
            </a:extLst>
          </p:cNvPr>
          <p:cNvPicPr/>
          <p:nvPr/>
        </p:nvPicPr>
        <p:blipFill rotWithShape="1">
          <a:blip r:embed="rId4"/>
          <a:srcRect l="3893" t="9498" r="47796" b="44047"/>
          <a:stretch/>
        </p:blipFill>
        <p:spPr bwMode="auto">
          <a:xfrm>
            <a:off x="-24239509" y="-10680856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F380E4A-5088-4997-9A5F-FA8EE544553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>
            <a:off x="-12720032" y="-8547007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770E02B-0C13-4F91-8C87-4B4A47E63577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>
            <a:off x="-8852338" y="-10674616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765CC43-E483-4FBA-818E-FEE135ED5A92}"/>
              </a:ext>
            </a:extLst>
          </p:cNvPr>
          <p:cNvPicPr/>
          <p:nvPr/>
        </p:nvPicPr>
        <p:blipFill rotWithShape="1">
          <a:blip r:embed="rId7"/>
          <a:srcRect l="17962" t="25439" r="55688" b="26884"/>
          <a:stretch/>
        </p:blipFill>
        <p:spPr bwMode="auto">
          <a:xfrm>
            <a:off x="-12684204" y="-12838623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C534C76-6DD9-47F4-A797-9CE5DDA6DD5C}"/>
              </a:ext>
            </a:extLst>
          </p:cNvPr>
          <p:cNvPicPr/>
          <p:nvPr/>
        </p:nvPicPr>
        <p:blipFill rotWithShape="1">
          <a:blip r:embed="rId8"/>
          <a:srcRect l="4262" t="54660" r="45220" b="13861"/>
          <a:stretch/>
        </p:blipFill>
        <p:spPr bwMode="auto">
          <a:xfrm>
            <a:off x="-16571801" y="-10711013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F9DD9103-5FE2-44FC-A9BB-32B3F751ECF8}"/>
              </a:ext>
            </a:extLst>
          </p:cNvPr>
          <p:cNvPicPr/>
          <p:nvPr/>
        </p:nvPicPr>
        <p:blipFill rotWithShape="1">
          <a:blip r:embed="rId9"/>
          <a:srcRect l="4710" t="11181" r="46296" b="25402"/>
          <a:stretch/>
        </p:blipFill>
        <p:spPr bwMode="auto">
          <a:xfrm>
            <a:off x="-20403664" y="-12832383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19BC4F6-621D-4862-9246-3237DD00673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-16230418" y="-14525507"/>
            <a:ext cx="4141399" cy="363719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57C4FA0-74CC-4416-ADC2-58B6D2FC571E}"/>
              </a:ext>
            </a:extLst>
          </p:cNvPr>
          <p:cNvPicPr/>
          <p:nvPr/>
        </p:nvPicPr>
        <p:blipFill rotWithShape="1">
          <a:blip r:embed="rId8"/>
          <a:srcRect l="4262" t="54660" r="45220" b="13861"/>
          <a:stretch/>
        </p:blipFill>
        <p:spPr bwMode="auto">
          <a:xfrm>
            <a:off x="31148129" y="2892958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1743131-EA82-4165-9491-4B92CF414E09}"/>
              </a:ext>
            </a:extLst>
          </p:cNvPr>
          <p:cNvPicPr/>
          <p:nvPr/>
        </p:nvPicPr>
        <p:blipFill rotWithShape="1">
          <a:blip r:embed="rId7"/>
          <a:srcRect l="17962" t="25439" r="55688" b="26884"/>
          <a:stretch/>
        </p:blipFill>
        <p:spPr bwMode="auto">
          <a:xfrm>
            <a:off x="40316148" y="5831059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4C8233-1C59-409C-A925-84B6593B7B5A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>
            <a:off x="29933166" y="9981615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2FCA117-9BC1-480F-B799-85040DC361E9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>
            <a:off x="38769533" y="-1196258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0C5D6AB-0099-4E2C-AD54-FA73033BC10C}"/>
              </a:ext>
            </a:extLst>
          </p:cNvPr>
          <p:cNvGrpSpPr/>
          <p:nvPr/>
        </p:nvGrpSpPr>
        <p:grpSpPr>
          <a:xfrm>
            <a:off x="14205220" y="326843"/>
            <a:ext cx="9994164" cy="1637362"/>
            <a:chOff x="7763069" y="1033887"/>
            <a:chExt cx="7725747" cy="117998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A7E7AD2-15BE-4C8F-AD34-E8BD58DEBF5D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6FBBC1A-E7B5-47EA-9AD4-0319B26A5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954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21F35DB-FD07-449E-8FCC-16370F011382}"/>
              </a:ext>
            </a:extLst>
          </p:cNvPr>
          <p:cNvGrpSpPr/>
          <p:nvPr/>
        </p:nvGrpSpPr>
        <p:grpSpPr>
          <a:xfrm rot="19351148">
            <a:off x="-1528624" y="-7225170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84" name="Freeform 569">
              <a:extLst>
                <a:ext uri="{FF2B5EF4-FFF2-40B4-BE49-F238E27FC236}">
                  <a16:creationId xmlns:a16="http://schemas.microsoft.com/office/drawing/2014/main" id="{32EC7D11-26C1-45DD-9768-6215910EFAD4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570">
              <a:extLst>
                <a:ext uri="{FF2B5EF4-FFF2-40B4-BE49-F238E27FC236}">
                  <a16:creationId xmlns:a16="http://schemas.microsoft.com/office/drawing/2014/main" id="{3A2322D1-EAFF-4749-9910-003CA1300443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571">
              <a:extLst>
                <a:ext uri="{FF2B5EF4-FFF2-40B4-BE49-F238E27FC236}">
                  <a16:creationId xmlns:a16="http://schemas.microsoft.com/office/drawing/2014/main" id="{D3C62BFA-8D2D-4C3C-8C52-2F04C8C5004A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572">
              <a:extLst>
                <a:ext uri="{FF2B5EF4-FFF2-40B4-BE49-F238E27FC236}">
                  <a16:creationId xmlns:a16="http://schemas.microsoft.com/office/drawing/2014/main" id="{4821FD4E-3844-45D3-9C9F-0B27E81994AC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573">
              <a:extLst>
                <a:ext uri="{FF2B5EF4-FFF2-40B4-BE49-F238E27FC236}">
                  <a16:creationId xmlns:a16="http://schemas.microsoft.com/office/drawing/2014/main" id="{74E7D512-BF4C-4026-8BA2-3C3D04BE57D8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574">
              <a:extLst>
                <a:ext uri="{FF2B5EF4-FFF2-40B4-BE49-F238E27FC236}">
                  <a16:creationId xmlns:a16="http://schemas.microsoft.com/office/drawing/2014/main" id="{8D99D87C-DF8D-4A05-BF67-86F2FB41E66D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575">
              <a:extLst>
                <a:ext uri="{FF2B5EF4-FFF2-40B4-BE49-F238E27FC236}">
                  <a16:creationId xmlns:a16="http://schemas.microsoft.com/office/drawing/2014/main" id="{A4DCE266-CF9B-4EA9-90EA-F78C006A4136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576">
              <a:extLst>
                <a:ext uri="{FF2B5EF4-FFF2-40B4-BE49-F238E27FC236}">
                  <a16:creationId xmlns:a16="http://schemas.microsoft.com/office/drawing/2014/main" id="{BBAAC6B3-8496-47BC-8A44-67A07E1BB6F0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577">
              <a:extLst>
                <a:ext uri="{FF2B5EF4-FFF2-40B4-BE49-F238E27FC236}">
                  <a16:creationId xmlns:a16="http://schemas.microsoft.com/office/drawing/2014/main" id="{24FFEEEE-1314-4E5A-95EE-2579CC124D91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578">
              <a:extLst>
                <a:ext uri="{FF2B5EF4-FFF2-40B4-BE49-F238E27FC236}">
                  <a16:creationId xmlns:a16="http://schemas.microsoft.com/office/drawing/2014/main" id="{D24F961E-C065-48DC-97C1-A3DB24A5CF39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579">
              <a:extLst>
                <a:ext uri="{FF2B5EF4-FFF2-40B4-BE49-F238E27FC236}">
                  <a16:creationId xmlns:a16="http://schemas.microsoft.com/office/drawing/2014/main" id="{C447FD9D-2B88-48CD-86E4-DE25036CB8A0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580">
              <a:extLst>
                <a:ext uri="{FF2B5EF4-FFF2-40B4-BE49-F238E27FC236}">
                  <a16:creationId xmlns:a16="http://schemas.microsoft.com/office/drawing/2014/main" id="{0AEBC492-235F-4126-9C0A-71276FBC3146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581">
              <a:extLst>
                <a:ext uri="{FF2B5EF4-FFF2-40B4-BE49-F238E27FC236}">
                  <a16:creationId xmlns:a16="http://schemas.microsoft.com/office/drawing/2014/main" id="{CC7D02FF-D27D-40D8-99CF-4BB9739B5714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582">
              <a:extLst>
                <a:ext uri="{FF2B5EF4-FFF2-40B4-BE49-F238E27FC236}">
                  <a16:creationId xmlns:a16="http://schemas.microsoft.com/office/drawing/2014/main" id="{E1A5A3CF-0632-4CE4-8C14-A47E0EE20F99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583">
              <a:extLst>
                <a:ext uri="{FF2B5EF4-FFF2-40B4-BE49-F238E27FC236}">
                  <a16:creationId xmlns:a16="http://schemas.microsoft.com/office/drawing/2014/main" id="{1BE26A7C-5E88-4C08-970A-5CCA8AE7E85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584">
              <a:extLst>
                <a:ext uri="{FF2B5EF4-FFF2-40B4-BE49-F238E27FC236}">
                  <a16:creationId xmlns:a16="http://schemas.microsoft.com/office/drawing/2014/main" id="{473FE5C7-9DB9-48A4-9976-9F32D100F6A6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585">
              <a:extLst>
                <a:ext uri="{FF2B5EF4-FFF2-40B4-BE49-F238E27FC236}">
                  <a16:creationId xmlns:a16="http://schemas.microsoft.com/office/drawing/2014/main" id="{C1677904-9812-48AA-A2C9-4AACC342403B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586">
              <a:extLst>
                <a:ext uri="{FF2B5EF4-FFF2-40B4-BE49-F238E27FC236}">
                  <a16:creationId xmlns:a16="http://schemas.microsoft.com/office/drawing/2014/main" id="{D7CE81BE-5CFB-46FC-9320-7700B6D4D9C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587">
              <a:extLst>
                <a:ext uri="{FF2B5EF4-FFF2-40B4-BE49-F238E27FC236}">
                  <a16:creationId xmlns:a16="http://schemas.microsoft.com/office/drawing/2014/main" id="{636F559C-E595-46AE-A2E8-4C882963C2E1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588">
              <a:extLst>
                <a:ext uri="{FF2B5EF4-FFF2-40B4-BE49-F238E27FC236}">
                  <a16:creationId xmlns:a16="http://schemas.microsoft.com/office/drawing/2014/main" id="{D5695A29-BE12-45C9-A6FF-1BF572197305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589">
              <a:extLst>
                <a:ext uri="{FF2B5EF4-FFF2-40B4-BE49-F238E27FC236}">
                  <a16:creationId xmlns:a16="http://schemas.microsoft.com/office/drawing/2014/main" id="{F1BF4C03-6E7F-48F7-8BA6-47157612A9FB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590">
              <a:extLst>
                <a:ext uri="{FF2B5EF4-FFF2-40B4-BE49-F238E27FC236}">
                  <a16:creationId xmlns:a16="http://schemas.microsoft.com/office/drawing/2014/main" id="{050C4892-9D11-406A-99F1-3452CE47431E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591">
              <a:extLst>
                <a:ext uri="{FF2B5EF4-FFF2-40B4-BE49-F238E27FC236}">
                  <a16:creationId xmlns:a16="http://schemas.microsoft.com/office/drawing/2014/main" id="{4685DD9C-F758-423F-A6FA-F1DA68657476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592">
              <a:extLst>
                <a:ext uri="{FF2B5EF4-FFF2-40B4-BE49-F238E27FC236}">
                  <a16:creationId xmlns:a16="http://schemas.microsoft.com/office/drawing/2014/main" id="{C7323366-7933-440A-BF26-08D6BBE3315C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593">
              <a:extLst>
                <a:ext uri="{FF2B5EF4-FFF2-40B4-BE49-F238E27FC236}">
                  <a16:creationId xmlns:a16="http://schemas.microsoft.com/office/drawing/2014/main" id="{E2BFFF18-6FCD-430E-827D-2E6B20C27AC2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594">
              <a:extLst>
                <a:ext uri="{FF2B5EF4-FFF2-40B4-BE49-F238E27FC236}">
                  <a16:creationId xmlns:a16="http://schemas.microsoft.com/office/drawing/2014/main" id="{473DC8FB-89B7-4A33-AC70-E9F8A166846C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595">
              <a:extLst>
                <a:ext uri="{FF2B5EF4-FFF2-40B4-BE49-F238E27FC236}">
                  <a16:creationId xmlns:a16="http://schemas.microsoft.com/office/drawing/2014/main" id="{F455E95A-ACCE-4391-8AF6-0CF690032552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596">
              <a:extLst>
                <a:ext uri="{FF2B5EF4-FFF2-40B4-BE49-F238E27FC236}">
                  <a16:creationId xmlns:a16="http://schemas.microsoft.com/office/drawing/2014/main" id="{4CE28F30-B194-47C2-94DB-E103FCF4A195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597">
              <a:extLst>
                <a:ext uri="{FF2B5EF4-FFF2-40B4-BE49-F238E27FC236}">
                  <a16:creationId xmlns:a16="http://schemas.microsoft.com/office/drawing/2014/main" id="{010F4CC2-F9FB-4BB0-BD8B-75A09B145EE4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598">
              <a:extLst>
                <a:ext uri="{FF2B5EF4-FFF2-40B4-BE49-F238E27FC236}">
                  <a16:creationId xmlns:a16="http://schemas.microsoft.com/office/drawing/2014/main" id="{F13437AD-FB37-4E72-B3A0-C9E281CBD074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599">
              <a:extLst>
                <a:ext uri="{FF2B5EF4-FFF2-40B4-BE49-F238E27FC236}">
                  <a16:creationId xmlns:a16="http://schemas.microsoft.com/office/drawing/2014/main" id="{97B58A6D-2E81-468C-A645-E5FD88A23765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 600">
              <a:extLst>
                <a:ext uri="{FF2B5EF4-FFF2-40B4-BE49-F238E27FC236}">
                  <a16:creationId xmlns:a16="http://schemas.microsoft.com/office/drawing/2014/main" id="{4F39E497-A983-418E-BF73-22CAC8BF22C9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601">
              <a:extLst>
                <a:ext uri="{FF2B5EF4-FFF2-40B4-BE49-F238E27FC236}">
                  <a16:creationId xmlns:a16="http://schemas.microsoft.com/office/drawing/2014/main" id="{F5B534BE-76AF-438B-A8E2-FAB09250F914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5680855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Desain </a:t>
            </a:r>
            <a:r>
              <a:rPr lang="en-ID" sz="5400" b="1" dirty="0" err="1">
                <a:latin typeface="Josefin Sans "/>
              </a:rPr>
              <a:t>Aplikasi</a:t>
            </a:r>
            <a:endParaRPr lang="en-ID" sz="5400" b="1" dirty="0">
              <a:latin typeface="Josefin Sans 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3AF426E-F110-48FF-846B-DF7AF1E5CB53}"/>
              </a:ext>
            </a:extLst>
          </p:cNvPr>
          <p:cNvGrpSpPr/>
          <p:nvPr/>
        </p:nvGrpSpPr>
        <p:grpSpPr>
          <a:xfrm rot="7879303">
            <a:off x="22920433" y="-12273095"/>
            <a:ext cx="19978574" cy="30042343"/>
            <a:chOff x="-5717929" y="-16959390"/>
            <a:chExt cx="19978574" cy="3004234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05B2B1-F64D-40A9-8793-F7A1C920070A}"/>
                </a:ext>
              </a:extLst>
            </p:cNvPr>
            <p:cNvPicPr/>
            <p:nvPr/>
          </p:nvPicPr>
          <p:blipFill rotWithShape="1">
            <a:blip r:embed="rId3"/>
            <a:srcRect l="37413" t="13673" r="37947" b="12055"/>
            <a:stretch/>
          </p:blipFill>
          <p:spPr bwMode="auto">
            <a:xfrm>
              <a:off x="9819372" y="9145942"/>
              <a:ext cx="4441273" cy="3937011"/>
            </a:xfrm>
            <a:custGeom>
              <a:avLst/>
              <a:gdLst>
                <a:gd name="connsiteX0" fmla="*/ 749425 w 3626008"/>
                <a:gd name="connsiteY0" fmla="*/ 0 h 3166708"/>
                <a:gd name="connsiteX1" fmla="*/ 2855221 w 3626008"/>
                <a:gd name="connsiteY1" fmla="*/ 0 h 3166708"/>
                <a:gd name="connsiteX2" fmla="*/ 3626008 w 3626008"/>
                <a:gd name="connsiteY2" fmla="*/ 1541574 h 3166708"/>
                <a:gd name="connsiteX3" fmla="*/ 3626008 w 3626008"/>
                <a:gd name="connsiteY3" fmla="*/ 1625134 h 3166708"/>
                <a:gd name="connsiteX4" fmla="*/ 2855221 w 3626008"/>
                <a:gd name="connsiteY4" fmla="*/ 3166708 h 3166708"/>
                <a:gd name="connsiteX5" fmla="*/ 749425 w 3626008"/>
                <a:gd name="connsiteY5" fmla="*/ 3166708 h 3166708"/>
                <a:gd name="connsiteX6" fmla="*/ 0 w 3626008"/>
                <a:gd name="connsiteY6" fmla="*/ 1667860 h 3166708"/>
                <a:gd name="connsiteX7" fmla="*/ 0 w 3626008"/>
                <a:gd name="connsiteY7" fmla="*/ 1498848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6008" h="3166708">
                  <a:moveTo>
                    <a:pt x="749425" y="0"/>
                  </a:moveTo>
                  <a:lnTo>
                    <a:pt x="2855221" y="0"/>
                  </a:lnTo>
                  <a:lnTo>
                    <a:pt x="3626008" y="1541574"/>
                  </a:lnTo>
                  <a:lnTo>
                    <a:pt x="3626008" y="1625134"/>
                  </a:lnTo>
                  <a:lnTo>
                    <a:pt x="2855221" y="3166708"/>
                  </a:lnTo>
                  <a:lnTo>
                    <a:pt x="749425" y="3166708"/>
                  </a:lnTo>
                  <a:lnTo>
                    <a:pt x="0" y="1667860"/>
                  </a:lnTo>
                  <a:lnTo>
                    <a:pt x="0" y="1498848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6588F88-97B1-4A5B-8DB0-03945BE4DBB6}"/>
                </a:ext>
              </a:extLst>
            </p:cNvPr>
            <p:cNvPicPr/>
            <p:nvPr/>
          </p:nvPicPr>
          <p:blipFill rotWithShape="1">
            <a:blip r:embed="rId4"/>
            <a:srcRect l="3213" t="9220" r="42085" b="17871"/>
            <a:stretch/>
          </p:blipFill>
          <p:spPr bwMode="auto">
            <a:xfrm>
              <a:off x="5946000" y="7024571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A4C621D-8820-44C1-B131-C8F8EC7CFB52}"/>
                </a:ext>
              </a:extLst>
            </p:cNvPr>
            <p:cNvPicPr/>
            <p:nvPr/>
          </p:nvPicPr>
          <p:blipFill rotWithShape="1">
            <a:blip r:embed="rId5"/>
            <a:srcRect l="3893" t="9498" r="47796" b="44047"/>
            <a:stretch/>
          </p:blipFill>
          <p:spPr bwMode="auto">
            <a:xfrm>
              <a:off x="2110155" y="4884482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6CB18B0-4CAB-448A-A147-0F1F72EA51CD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3" t="68788" r="37487" b="21619"/>
            <a:stretch/>
          </p:blipFill>
          <p:spPr bwMode="auto">
            <a:xfrm>
              <a:off x="-4790115" y="-4452669"/>
              <a:ext cx="4466860" cy="3937011"/>
            </a:xfrm>
            <a:custGeom>
              <a:avLst/>
              <a:gdLst>
                <a:gd name="connsiteX0" fmla="*/ 791678 w 3646898"/>
                <a:gd name="connsiteY0" fmla="*/ 0 h 3166708"/>
                <a:gd name="connsiteX1" fmla="*/ 2897474 w 3646898"/>
                <a:gd name="connsiteY1" fmla="*/ 0 h 3166708"/>
                <a:gd name="connsiteX2" fmla="*/ 3646898 w 3646898"/>
                <a:gd name="connsiteY2" fmla="*/ 1498848 h 3166708"/>
                <a:gd name="connsiteX3" fmla="*/ 3646898 w 3646898"/>
                <a:gd name="connsiteY3" fmla="*/ 1667860 h 3166708"/>
                <a:gd name="connsiteX4" fmla="*/ 2897474 w 3646898"/>
                <a:gd name="connsiteY4" fmla="*/ 3166708 h 3166708"/>
                <a:gd name="connsiteX5" fmla="*/ 791678 w 3646898"/>
                <a:gd name="connsiteY5" fmla="*/ 3166708 h 3166708"/>
                <a:gd name="connsiteX6" fmla="*/ 0 w 3646898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898" h="3166708">
                  <a:moveTo>
                    <a:pt x="791678" y="0"/>
                  </a:moveTo>
                  <a:lnTo>
                    <a:pt x="2897474" y="0"/>
                  </a:lnTo>
                  <a:lnTo>
                    <a:pt x="3646898" y="1498848"/>
                  </a:lnTo>
                  <a:lnTo>
                    <a:pt x="3646898" y="1667860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342EA73-598F-42A3-B002-E7EB7F3FE167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 t="44401" r="37571" b="37628"/>
            <a:stretch/>
          </p:blipFill>
          <p:spPr bwMode="auto">
            <a:xfrm>
              <a:off x="1150388" y="-16959390"/>
              <a:ext cx="4518613" cy="3937011"/>
            </a:xfrm>
            <a:custGeom>
              <a:avLst/>
              <a:gdLst>
                <a:gd name="connsiteX0" fmla="*/ 791679 w 3689151"/>
                <a:gd name="connsiteY0" fmla="*/ 0 h 3166708"/>
                <a:gd name="connsiteX1" fmla="*/ 2897475 w 3689151"/>
                <a:gd name="connsiteY1" fmla="*/ 0 h 3166708"/>
                <a:gd name="connsiteX2" fmla="*/ 3689151 w 3689151"/>
                <a:gd name="connsiteY2" fmla="*/ 1583354 h 3166708"/>
                <a:gd name="connsiteX3" fmla="*/ 2897475 w 3689151"/>
                <a:gd name="connsiteY3" fmla="*/ 3166708 h 3166708"/>
                <a:gd name="connsiteX4" fmla="*/ 791679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9" y="0"/>
                  </a:moveTo>
                  <a:lnTo>
                    <a:pt x="2897475" y="0"/>
                  </a:lnTo>
                  <a:lnTo>
                    <a:pt x="3689151" y="1583354"/>
                  </a:lnTo>
                  <a:lnTo>
                    <a:pt x="2897475" y="3166708"/>
                  </a:lnTo>
                  <a:lnTo>
                    <a:pt x="791679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2EC71FD-783F-4DBF-9CFF-3C1E6D912CBE}"/>
                </a:ext>
              </a:extLst>
            </p:cNvPr>
            <p:cNvPicPr/>
            <p:nvPr/>
          </p:nvPicPr>
          <p:blipFill rotWithShape="1">
            <a:blip r:embed="rId8"/>
            <a:srcRect l="17962" t="25439" r="55688" b="26884"/>
            <a:stretch/>
          </p:blipFill>
          <p:spPr bwMode="auto">
            <a:xfrm>
              <a:off x="684739" y="-8640248"/>
              <a:ext cx="4482784" cy="3937011"/>
            </a:xfrm>
            <a:custGeom>
              <a:avLst/>
              <a:gdLst>
                <a:gd name="connsiteX0" fmla="*/ 762426 w 3659899"/>
                <a:gd name="connsiteY0" fmla="*/ 0 h 3166708"/>
                <a:gd name="connsiteX1" fmla="*/ 2868222 w 3659899"/>
                <a:gd name="connsiteY1" fmla="*/ 0 h 3166708"/>
                <a:gd name="connsiteX2" fmla="*/ 3659899 w 3659899"/>
                <a:gd name="connsiteY2" fmla="*/ 1583354 h 3166708"/>
                <a:gd name="connsiteX3" fmla="*/ 2868222 w 3659899"/>
                <a:gd name="connsiteY3" fmla="*/ 3166708 h 3166708"/>
                <a:gd name="connsiteX4" fmla="*/ 762426 w 3659899"/>
                <a:gd name="connsiteY4" fmla="*/ 3166708 h 3166708"/>
                <a:gd name="connsiteX5" fmla="*/ 0 w 3659899"/>
                <a:gd name="connsiteY5" fmla="*/ 1641858 h 3166708"/>
                <a:gd name="connsiteX6" fmla="*/ 0 w 3659899"/>
                <a:gd name="connsiteY6" fmla="*/ 1524850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9" h="3166708">
                  <a:moveTo>
                    <a:pt x="762426" y="0"/>
                  </a:moveTo>
                  <a:lnTo>
                    <a:pt x="2868222" y="0"/>
                  </a:lnTo>
                  <a:lnTo>
                    <a:pt x="3659899" y="1583354"/>
                  </a:lnTo>
                  <a:lnTo>
                    <a:pt x="2868222" y="3166708"/>
                  </a:lnTo>
                  <a:lnTo>
                    <a:pt x="762426" y="3166708"/>
                  </a:lnTo>
                  <a:lnTo>
                    <a:pt x="0" y="1641858"/>
                  </a:lnTo>
                  <a:lnTo>
                    <a:pt x="0" y="1524850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93D712-1E51-4E10-B2A0-2CC2F3BFFFE2}"/>
                </a:ext>
              </a:extLst>
            </p:cNvPr>
            <p:cNvPicPr/>
            <p:nvPr/>
          </p:nvPicPr>
          <p:blipFill rotWithShape="1">
            <a:blip r:embed="rId9"/>
            <a:srcRect l="4262" t="54660" r="45220" b="13861"/>
            <a:stretch/>
          </p:blipFill>
          <p:spPr bwMode="auto">
            <a:xfrm>
              <a:off x="-5717929" y="-13584135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0349784-6B89-48E6-BA05-9889DB5D59BC}"/>
                </a:ext>
              </a:extLst>
            </p:cNvPr>
            <p:cNvPicPr/>
            <p:nvPr/>
          </p:nvPicPr>
          <p:blipFill rotWithShape="1">
            <a:blip r:embed="rId10"/>
            <a:srcRect l="4710" t="11181" r="46296" b="25402"/>
            <a:stretch/>
          </p:blipFill>
          <p:spPr bwMode="auto">
            <a:xfrm>
              <a:off x="5701271" y="2376771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2D1D811-864E-4782-8B2E-AC10A5A9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1" t="2909" b="3567"/>
            <a:stretch>
              <a:fillRect/>
            </a:stretch>
          </p:blipFill>
          <p:spPr>
            <a:xfrm>
              <a:off x="9777863" y="562708"/>
              <a:ext cx="4482781" cy="3937011"/>
            </a:xfrm>
            <a:custGeom>
              <a:avLst/>
              <a:gdLst>
                <a:gd name="connsiteX0" fmla="*/ 791678 w 3659897"/>
                <a:gd name="connsiteY0" fmla="*/ 0 h 3166708"/>
                <a:gd name="connsiteX1" fmla="*/ 2897474 w 3659897"/>
                <a:gd name="connsiteY1" fmla="*/ 0 h 3166708"/>
                <a:gd name="connsiteX2" fmla="*/ 3659897 w 3659897"/>
                <a:gd name="connsiteY2" fmla="*/ 1524846 h 3166708"/>
                <a:gd name="connsiteX3" fmla="*/ 3659897 w 3659897"/>
                <a:gd name="connsiteY3" fmla="*/ 1641862 h 3166708"/>
                <a:gd name="connsiteX4" fmla="*/ 2897474 w 3659897"/>
                <a:gd name="connsiteY4" fmla="*/ 3166708 h 3166708"/>
                <a:gd name="connsiteX5" fmla="*/ 791678 w 3659897"/>
                <a:gd name="connsiteY5" fmla="*/ 3166708 h 3166708"/>
                <a:gd name="connsiteX6" fmla="*/ 0 w 3659897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7" h="3166708">
                  <a:moveTo>
                    <a:pt x="791678" y="0"/>
                  </a:moveTo>
                  <a:lnTo>
                    <a:pt x="2897474" y="0"/>
                  </a:lnTo>
                  <a:lnTo>
                    <a:pt x="3659897" y="1524846"/>
                  </a:lnTo>
                  <a:lnTo>
                    <a:pt x="3659897" y="1641862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96CD8F46-B767-457D-8650-434CC3DFFCAC}"/>
              </a:ext>
            </a:extLst>
          </p:cNvPr>
          <p:cNvPicPr/>
          <p:nvPr/>
        </p:nvPicPr>
        <p:blipFill rotWithShape="1">
          <a:blip r:embed="rId9"/>
          <a:srcRect l="4262" t="54660" r="45220" b="13861"/>
          <a:stretch/>
        </p:blipFill>
        <p:spPr bwMode="auto">
          <a:xfrm>
            <a:off x="4737089" y="4472035"/>
            <a:ext cx="5046785" cy="439720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603E6D3-29E4-4EA0-BEA0-2B7D3B41EF02}"/>
              </a:ext>
            </a:extLst>
          </p:cNvPr>
          <p:cNvPicPr/>
          <p:nvPr/>
        </p:nvPicPr>
        <p:blipFill rotWithShape="1">
          <a:blip r:embed="rId8"/>
          <a:srcRect l="17962" t="25439" r="55688" b="26884"/>
          <a:stretch/>
        </p:blipFill>
        <p:spPr bwMode="auto">
          <a:xfrm>
            <a:off x="13545520" y="6916934"/>
            <a:ext cx="5006768" cy="439720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695E527-F6FD-4982-893A-E88F662ABEA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>
            <a:off x="8416416" y="7978836"/>
            <a:ext cx="5046785" cy="439720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3E04DF-3B97-47DB-B77D-13E02352BABC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>
            <a:off x="9622324" y="2759346"/>
            <a:ext cx="4988982" cy="439720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120047C-C593-4513-AC01-F5A737B3E891}"/>
              </a:ext>
            </a:extLst>
          </p:cNvPr>
          <p:cNvGrpSpPr/>
          <p:nvPr/>
        </p:nvGrpSpPr>
        <p:grpSpPr>
          <a:xfrm>
            <a:off x="14135386" y="11937749"/>
            <a:ext cx="9994164" cy="1637362"/>
            <a:chOff x="7763069" y="1033887"/>
            <a:chExt cx="7725747" cy="1179988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7CE96A7A-5800-43F9-AE68-7C4DDE59D30A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9EDEB9A-6CF3-4669-B0CD-0A50375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63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6069472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Halaman Awal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F151F1-A3F4-46B8-ABF0-6F18B240E504}"/>
              </a:ext>
            </a:extLst>
          </p:cNvPr>
          <p:cNvGrpSpPr/>
          <p:nvPr/>
        </p:nvGrpSpPr>
        <p:grpSpPr>
          <a:xfrm rot="16200000">
            <a:off x="27492612" y="-7079978"/>
            <a:ext cx="20588552" cy="24242858"/>
            <a:chOff x="1427387" y="562708"/>
            <a:chExt cx="20588552" cy="242428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1F8C4DD-583B-44C7-A7F8-BE51E165184A}"/>
                </a:ext>
              </a:extLst>
            </p:cNvPr>
            <p:cNvPicPr/>
            <p:nvPr/>
          </p:nvPicPr>
          <p:blipFill rotWithShape="1">
            <a:blip r:embed="rId3"/>
            <a:srcRect l="37413" t="13673" r="37947" b="12055"/>
            <a:stretch/>
          </p:blipFill>
          <p:spPr bwMode="auto">
            <a:xfrm>
              <a:off x="9819372" y="9145942"/>
              <a:ext cx="4441273" cy="3937011"/>
            </a:xfrm>
            <a:custGeom>
              <a:avLst/>
              <a:gdLst>
                <a:gd name="connsiteX0" fmla="*/ 749425 w 3626008"/>
                <a:gd name="connsiteY0" fmla="*/ 0 h 3166708"/>
                <a:gd name="connsiteX1" fmla="*/ 2855221 w 3626008"/>
                <a:gd name="connsiteY1" fmla="*/ 0 h 3166708"/>
                <a:gd name="connsiteX2" fmla="*/ 3626008 w 3626008"/>
                <a:gd name="connsiteY2" fmla="*/ 1541574 h 3166708"/>
                <a:gd name="connsiteX3" fmla="*/ 3626008 w 3626008"/>
                <a:gd name="connsiteY3" fmla="*/ 1625134 h 3166708"/>
                <a:gd name="connsiteX4" fmla="*/ 2855221 w 3626008"/>
                <a:gd name="connsiteY4" fmla="*/ 3166708 h 3166708"/>
                <a:gd name="connsiteX5" fmla="*/ 749425 w 3626008"/>
                <a:gd name="connsiteY5" fmla="*/ 3166708 h 3166708"/>
                <a:gd name="connsiteX6" fmla="*/ 0 w 3626008"/>
                <a:gd name="connsiteY6" fmla="*/ 1667860 h 3166708"/>
                <a:gd name="connsiteX7" fmla="*/ 0 w 3626008"/>
                <a:gd name="connsiteY7" fmla="*/ 1498848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6008" h="3166708">
                  <a:moveTo>
                    <a:pt x="749425" y="0"/>
                  </a:moveTo>
                  <a:lnTo>
                    <a:pt x="2855221" y="0"/>
                  </a:lnTo>
                  <a:lnTo>
                    <a:pt x="3626008" y="1541574"/>
                  </a:lnTo>
                  <a:lnTo>
                    <a:pt x="3626008" y="1625134"/>
                  </a:lnTo>
                  <a:lnTo>
                    <a:pt x="2855221" y="3166708"/>
                  </a:lnTo>
                  <a:lnTo>
                    <a:pt x="749425" y="3166708"/>
                  </a:lnTo>
                  <a:lnTo>
                    <a:pt x="0" y="1667860"/>
                  </a:lnTo>
                  <a:lnTo>
                    <a:pt x="0" y="1498848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04F637-B929-4F03-B92E-914153D95435}"/>
                </a:ext>
              </a:extLst>
            </p:cNvPr>
            <p:cNvPicPr/>
            <p:nvPr/>
          </p:nvPicPr>
          <p:blipFill rotWithShape="1">
            <a:blip r:embed="rId4"/>
            <a:srcRect l="3213" t="9220" r="42085" b="17871"/>
            <a:stretch/>
          </p:blipFill>
          <p:spPr bwMode="auto">
            <a:xfrm>
              <a:off x="5946000" y="7024571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05A3DB-ED3A-4781-803C-E5DD46936FF2}"/>
                </a:ext>
              </a:extLst>
            </p:cNvPr>
            <p:cNvPicPr/>
            <p:nvPr/>
          </p:nvPicPr>
          <p:blipFill rotWithShape="1">
            <a:blip r:embed="rId5"/>
            <a:srcRect l="3893" t="9498" r="47796" b="44047"/>
            <a:stretch/>
          </p:blipFill>
          <p:spPr bwMode="auto">
            <a:xfrm>
              <a:off x="2110155" y="4884482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38DCF9-BD6E-4F68-8F80-1E4EFAEA10A3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3" t="68788" r="37487" b="21619"/>
            <a:stretch/>
          </p:blipFill>
          <p:spPr bwMode="auto">
            <a:xfrm>
              <a:off x="13629632" y="7018331"/>
              <a:ext cx="4466860" cy="3937011"/>
            </a:xfrm>
            <a:custGeom>
              <a:avLst/>
              <a:gdLst>
                <a:gd name="connsiteX0" fmla="*/ 791678 w 3646898"/>
                <a:gd name="connsiteY0" fmla="*/ 0 h 3166708"/>
                <a:gd name="connsiteX1" fmla="*/ 2897474 w 3646898"/>
                <a:gd name="connsiteY1" fmla="*/ 0 h 3166708"/>
                <a:gd name="connsiteX2" fmla="*/ 3646898 w 3646898"/>
                <a:gd name="connsiteY2" fmla="*/ 1498848 h 3166708"/>
                <a:gd name="connsiteX3" fmla="*/ 3646898 w 3646898"/>
                <a:gd name="connsiteY3" fmla="*/ 1667860 h 3166708"/>
                <a:gd name="connsiteX4" fmla="*/ 2897474 w 3646898"/>
                <a:gd name="connsiteY4" fmla="*/ 3166708 h 3166708"/>
                <a:gd name="connsiteX5" fmla="*/ 791678 w 3646898"/>
                <a:gd name="connsiteY5" fmla="*/ 3166708 h 3166708"/>
                <a:gd name="connsiteX6" fmla="*/ 0 w 3646898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898" h="3166708">
                  <a:moveTo>
                    <a:pt x="791678" y="0"/>
                  </a:moveTo>
                  <a:lnTo>
                    <a:pt x="2897474" y="0"/>
                  </a:lnTo>
                  <a:lnTo>
                    <a:pt x="3646898" y="1498848"/>
                  </a:lnTo>
                  <a:lnTo>
                    <a:pt x="3646898" y="1667860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DB580D-DAEF-4DD5-9278-79171C6C56CE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 t="44401" r="37571" b="37628"/>
            <a:stretch/>
          </p:blipFill>
          <p:spPr bwMode="auto">
            <a:xfrm>
              <a:off x="17497326" y="4890722"/>
              <a:ext cx="4518613" cy="3937011"/>
            </a:xfrm>
            <a:custGeom>
              <a:avLst/>
              <a:gdLst>
                <a:gd name="connsiteX0" fmla="*/ 791679 w 3689151"/>
                <a:gd name="connsiteY0" fmla="*/ 0 h 3166708"/>
                <a:gd name="connsiteX1" fmla="*/ 2897475 w 3689151"/>
                <a:gd name="connsiteY1" fmla="*/ 0 h 3166708"/>
                <a:gd name="connsiteX2" fmla="*/ 3689151 w 3689151"/>
                <a:gd name="connsiteY2" fmla="*/ 1583354 h 3166708"/>
                <a:gd name="connsiteX3" fmla="*/ 2897475 w 3689151"/>
                <a:gd name="connsiteY3" fmla="*/ 3166708 h 3166708"/>
                <a:gd name="connsiteX4" fmla="*/ 791679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9" y="0"/>
                  </a:moveTo>
                  <a:lnTo>
                    <a:pt x="2897475" y="0"/>
                  </a:lnTo>
                  <a:lnTo>
                    <a:pt x="3689151" y="1583354"/>
                  </a:lnTo>
                  <a:lnTo>
                    <a:pt x="2897475" y="3166708"/>
                  </a:lnTo>
                  <a:lnTo>
                    <a:pt x="791679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2A5728-ED9B-4A0C-8F95-76E4356E0C2E}"/>
                </a:ext>
              </a:extLst>
            </p:cNvPr>
            <p:cNvPicPr/>
            <p:nvPr/>
          </p:nvPicPr>
          <p:blipFill rotWithShape="1">
            <a:blip r:embed="rId8"/>
            <a:srcRect l="17962" t="25439" r="55688" b="26884"/>
            <a:stretch/>
          </p:blipFill>
          <p:spPr bwMode="auto">
            <a:xfrm>
              <a:off x="13665460" y="2726715"/>
              <a:ext cx="4482784" cy="3937011"/>
            </a:xfrm>
            <a:custGeom>
              <a:avLst/>
              <a:gdLst>
                <a:gd name="connsiteX0" fmla="*/ 762426 w 3659899"/>
                <a:gd name="connsiteY0" fmla="*/ 0 h 3166708"/>
                <a:gd name="connsiteX1" fmla="*/ 2868222 w 3659899"/>
                <a:gd name="connsiteY1" fmla="*/ 0 h 3166708"/>
                <a:gd name="connsiteX2" fmla="*/ 3659899 w 3659899"/>
                <a:gd name="connsiteY2" fmla="*/ 1583354 h 3166708"/>
                <a:gd name="connsiteX3" fmla="*/ 2868222 w 3659899"/>
                <a:gd name="connsiteY3" fmla="*/ 3166708 h 3166708"/>
                <a:gd name="connsiteX4" fmla="*/ 762426 w 3659899"/>
                <a:gd name="connsiteY4" fmla="*/ 3166708 h 3166708"/>
                <a:gd name="connsiteX5" fmla="*/ 0 w 3659899"/>
                <a:gd name="connsiteY5" fmla="*/ 1641858 h 3166708"/>
                <a:gd name="connsiteX6" fmla="*/ 0 w 3659899"/>
                <a:gd name="connsiteY6" fmla="*/ 1524850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9" h="3166708">
                  <a:moveTo>
                    <a:pt x="762426" y="0"/>
                  </a:moveTo>
                  <a:lnTo>
                    <a:pt x="2868222" y="0"/>
                  </a:lnTo>
                  <a:lnTo>
                    <a:pt x="3659899" y="1583354"/>
                  </a:lnTo>
                  <a:lnTo>
                    <a:pt x="2868222" y="3166708"/>
                  </a:lnTo>
                  <a:lnTo>
                    <a:pt x="762426" y="3166708"/>
                  </a:lnTo>
                  <a:lnTo>
                    <a:pt x="0" y="1641858"/>
                  </a:lnTo>
                  <a:lnTo>
                    <a:pt x="0" y="1524850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5710BE-A3C2-4529-9332-AADF2852F3A4}"/>
                </a:ext>
              </a:extLst>
            </p:cNvPr>
            <p:cNvPicPr/>
            <p:nvPr/>
          </p:nvPicPr>
          <p:blipFill rotWithShape="1">
            <a:blip r:embed="rId9"/>
            <a:srcRect l="4262" t="54660" r="45220" b="13861"/>
            <a:stretch/>
          </p:blipFill>
          <p:spPr bwMode="auto">
            <a:xfrm>
              <a:off x="9777863" y="4854325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518322E-3280-4917-9648-7BE2C7E6044F}"/>
                </a:ext>
              </a:extLst>
            </p:cNvPr>
            <p:cNvPicPr/>
            <p:nvPr/>
          </p:nvPicPr>
          <p:blipFill rotWithShape="1">
            <a:blip r:embed="rId10"/>
            <a:srcRect l="4710" t="11181" r="46296" b="25402"/>
            <a:stretch/>
          </p:blipFill>
          <p:spPr bwMode="auto">
            <a:xfrm>
              <a:off x="1427387" y="20868555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A5B248C-7510-45FD-8F10-A487E273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1" t="2909" b="3567"/>
            <a:stretch>
              <a:fillRect/>
            </a:stretch>
          </p:blipFill>
          <p:spPr>
            <a:xfrm>
              <a:off x="9777863" y="562708"/>
              <a:ext cx="4482781" cy="3937011"/>
            </a:xfrm>
            <a:custGeom>
              <a:avLst/>
              <a:gdLst>
                <a:gd name="connsiteX0" fmla="*/ 791678 w 3659897"/>
                <a:gd name="connsiteY0" fmla="*/ 0 h 3166708"/>
                <a:gd name="connsiteX1" fmla="*/ 2897474 w 3659897"/>
                <a:gd name="connsiteY1" fmla="*/ 0 h 3166708"/>
                <a:gd name="connsiteX2" fmla="*/ 3659897 w 3659897"/>
                <a:gd name="connsiteY2" fmla="*/ 1524846 h 3166708"/>
                <a:gd name="connsiteX3" fmla="*/ 3659897 w 3659897"/>
                <a:gd name="connsiteY3" fmla="*/ 1641862 h 3166708"/>
                <a:gd name="connsiteX4" fmla="*/ 2897474 w 3659897"/>
                <a:gd name="connsiteY4" fmla="*/ 3166708 h 3166708"/>
                <a:gd name="connsiteX5" fmla="*/ 791678 w 3659897"/>
                <a:gd name="connsiteY5" fmla="*/ 3166708 h 3166708"/>
                <a:gd name="connsiteX6" fmla="*/ 0 w 3659897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7" h="3166708">
                  <a:moveTo>
                    <a:pt x="791678" y="0"/>
                  </a:moveTo>
                  <a:lnTo>
                    <a:pt x="2897474" y="0"/>
                  </a:lnTo>
                  <a:lnTo>
                    <a:pt x="3659897" y="1524846"/>
                  </a:lnTo>
                  <a:lnTo>
                    <a:pt x="3659897" y="1641862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BFD31C1-E2B5-4166-9BAE-950AE573C6E5}"/>
              </a:ext>
            </a:extLst>
          </p:cNvPr>
          <p:cNvPicPr/>
          <p:nvPr/>
        </p:nvPicPr>
        <p:blipFill rotWithShape="1">
          <a:blip r:embed="rId9"/>
          <a:srcRect l="1499" t="54317" r="39747" b="13620"/>
          <a:stretch/>
        </p:blipFill>
        <p:spPr bwMode="auto">
          <a:xfrm>
            <a:off x="766034" y="2786005"/>
            <a:ext cx="10995519" cy="3374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D56AC-2954-4A62-A6BF-FAD6B4DEE823}"/>
              </a:ext>
            </a:extLst>
          </p:cNvPr>
          <p:cNvPicPr/>
          <p:nvPr/>
        </p:nvPicPr>
        <p:blipFill rotWithShape="1">
          <a:blip r:embed="rId8"/>
          <a:srcRect l="17962" t="19661" r="55477" b="17253"/>
          <a:stretch/>
        </p:blipFill>
        <p:spPr bwMode="auto">
          <a:xfrm>
            <a:off x="13364588" y="1318341"/>
            <a:ext cx="8393443" cy="11213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FAE7F0-5EF8-4CCE-BEA9-6F309EE0E82B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2" t="44235" r="36444" b="36009"/>
          <a:stretch/>
        </p:blipFill>
        <p:spPr bwMode="auto">
          <a:xfrm>
            <a:off x="4272983" y="6924958"/>
            <a:ext cx="7813919" cy="3234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AE71C6-B7F3-4973-B8C6-5F79FBC00F8F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3" t="68751" r="37487" b="20807"/>
          <a:stretch/>
        </p:blipFill>
        <p:spPr bwMode="auto">
          <a:xfrm>
            <a:off x="2414671" y="10506578"/>
            <a:ext cx="9756965" cy="22594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Arrow: Bent 32">
            <a:extLst>
              <a:ext uri="{FF2B5EF4-FFF2-40B4-BE49-F238E27FC236}">
                <a16:creationId xmlns:a16="http://schemas.microsoft.com/office/drawing/2014/main" id="{ABB03325-75CD-4FFE-A39F-6100C5D7E0A3}"/>
              </a:ext>
            </a:extLst>
          </p:cNvPr>
          <p:cNvSpPr/>
          <p:nvPr/>
        </p:nvSpPr>
        <p:spPr>
          <a:xfrm>
            <a:off x="11901763" y="6492241"/>
            <a:ext cx="1788173" cy="432718"/>
          </a:xfrm>
          <a:prstGeom prst="bentArrow">
            <a:avLst/>
          </a:prstGeom>
          <a:solidFill>
            <a:schemeClr val="dk1">
              <a:alpha val="3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74ACE7D-5EC6-4306-B96F-70554F6E5314}"/>
              </a:ext>
            </a:extLst>
          </p:cNvPr>
          <p:cNvSpPr/>
          <p:nvPr/>
        </p:nvSpPr>
        <p:spPr>
          <a:xfrm rot="20876363">
            <a:off x="12171154" y="11033165"/>
            <a:ext cx="1443938" cy="202894"/>
          </a:xfrm>
          <a:prstGeom prst="rightArrow">
            <a:avLst/>
          </a:prstGeom>
          <a:solidFill>
            <a:schemeClr val="dk1">
              <a:alpha val="3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21C19A-CBFF-479E-B075-5A90D77424CD}"/>
              </a:ext>
            </a:extLst>
          </p:cNvPr>
          <p:cNvGrpSpPr/>
          <p:nvPr/>
        </p:nvGrpSpPr>
        <p:grpSpPr>
          <a:xfrm>
            <a:off x="15079271" y="116486"/>
            <a:ext cx="9107170" cy="1492044"/>
            <a:chOff x="7763069" y="1033887"/>
            <a:chExt cx="7725747" cy="117998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87F4F43-D1AD-47C0-B7F1-57404D7BA0DD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B0D15A-5BFC-4BBB-A5AE-5B08F861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476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21F35DB-FD07-449E-8FCC-16370F011382}"/>
              </a:ext>
            </a:extLst>
          </p:cNvPr>
          <p:cNvGrpSpPr/>
          <p:nvPr/>
        </p:nvGrpSpPr>
        <p:grpSpPr>
          <a:xfrm rot="19351148">
            <a:off x="-4410279" y="178731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84" name="Freeform 569">
              <a:extLst>
                <a:ext uri="{FF2B5EF4-FFF2-40B4-BE49-F238E27FC236}">
                  <a16:creationId xmlns:a16="http://schemas.microsoft.com/office/drawing/2014/main" id="{32EC7D11-26C1-45DD-9768-6215910EFAD4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570">
              <a:extLst>
                <a:ext uri="{FF2B5EF4-FFF2-40B4-BE49-F238E27FC236}">
                  <a16:creationId xmlns:a16="http://schemas.microsoft.com/office/drawing/2014/main" id="{3A2322D1-EAFF-4749-9910-003CA1300443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571">
              <a:extLst>
                <a:ext uri="{FF2B5EF4-FFF2-40B4-BE49-F238E27FC236}">
                  <a16:creationId xmlns:a16="http://schemas.microsoft.com/office/drawing/2014/main" id="{D3C62BFA-8D2D-4C3C-8C52-2F04C8C5004A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572">
              <a:extLst>
                <a:ext uri="{FF2B5EF4-FFF2-40B4-BE49-F238E27FC236}">
                  <a16:creationId xmlns:a16="http://schemas.microsoft.com/office/drawing/2014/main" id="{4821FD4E-3844-45D3-9C9F-0B27E81994AC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573">
              <a:extLst>
                <a:ext uri="{FF2B5EF4-FFF2-40B4-BE49-F238E27FC236}">
                  <a16:creationId xmlns:a16="http://schemas.microsoft.com/office/drawing/2014/main" id="{74E7D512-BF4C-4026-8BA2-3C3D04BE57D8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574">
              <a:extLst>
                <a:ext uri="{FF2B5EF4-FFF2-40B4-BE49-F238E27FC236}">
                  <a16:creationId xmlns:a16="http://schemas.microsoft.com/office/drawing/2014/main" id="{8D99D87C-DF8D-4A05-BF67-86F2FB41E66D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575">
              <a:extLst>
                <a:ext uri="{FF2B5EF4-FFF2-40B4-BE49-F238E27FC236}">
                  <a16:creationId xmlns:a16="http://schemas.microsoft.com/office/drawing/2014/main" id="{A4DCE266-CF9B-4EA9-90EA-F78C006A4136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576">
              <a:extLst>
                <a:ext uri="{FF2B5EF4-FFF2-40B4-BE49-F238E27FC236}">
                  <a16:creationId xmlns:a16="http://schemas.microsoft.com/office/drawing/2014/main" id="{BBAAC6B3-8496-47BC-8A44-67A07E1BB6F0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577">
              <a:extLst>
                <a:ext uri="{FF2B5EF4-FFF2-40B4-BE49-F238E27FC236}">
                  <a16:creationId xmlns:a16="http://schemas.microsoft.com/office/drawing/2014/main" id="{24FFEEEE-1314-4E5A-95EE-2579CC124D91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578">
              <a:extLst>
                <a:ext uri="{FF2B5EF4-FFF2-40B4-BE49-F238E27FC236}">
                  <a16:creationId xmlns:a16="http://schemas.microsoft.com/office/drawing/2014/main" id="{D24F961E-C065-48DC-97C1-A3DB24A5CF39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579">
              <a:extLst>
                <a:ext uri="{FF2B5EF4-FFF2-40B4-BE49-F238E27FC236}">
                  <a16:creationId xmlns:a16="http://schemas.microsoft.com/office/drawing/2014/main" id="{C447FD9D-2B88-48CD-86E4-DE25036CB8A0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580">
              <a:extLst>
                <a:ext uri="{FF2B5EF4-FFF2-40B4-BE49-F238E27FC236}">
                  <a16:creationId xmlns:a16="http://schemas.microsoft.com/office/drawing/2014/main" id="{0AEBC492-235F-4126-9C0A-71276FBC3146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581">
              <a:extLst>
                <a:ext uri="{FF2B5EF4-FFF2-40B4-BE49-F238E27FC236}">
                  <a16:creationId xmlns:a16="http://schemas.microsoft.com/office/drawing/2014/main" id="{CC7D02FF-D27D-40D8-99CF-4BB9739B5714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582">
              <a:extLst>
                <a:ext uri="{FF2B5EF4-FFF2-40B4-BE49-F238E27FC236}">
                  <a16:creationId xmlns:a16="http://schemas.microsoft.com/office/drawing/2014/main" id="{E1A5A3CF-0632-4CE4-8C14-A47E0EE20F99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583">
              <a:extLst>
                <a:ext uri="{FF2B5EF4-FFF2-40B4-BE49-F238E27FC236}">
                  <a16:creationId xmlns:a16="http://schemas.microsoft.com/office/drawing/2014/main" id="{1BE26A7C-5E88-4C08-970A-5CCA8AE7E85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584">
              <a:extLst>
                <a:ext uri="{FF2B5EF4-FFF2-40B4-BE49-F238E27FC236}">
                  <a16:creationId xmlns:a16="http://schemas.microsoft.com/office/drawing/2014/main" id="{473FE5C7-9DB9-48A4-9976-9F32D100F6A6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585">
              <a:extLst>
                <a:ext uri="{FF2B5EF4-FFF2-40B4-BE49-F238E27FC236}">
                  <a16:creationId xmlns:a16="http://schemas.microsoft.com/office/drawing/2014/main" id="{C1677904-9812-48AA-A2C9-4AACC342403B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586">
              <a:extLst>
                <a:ext uri="{FF2B5EF4-FFF2-40B4-BE49-F238E27FC236}">
                  <a16:creationId xmlns:a16="http://schemas.microsoft.com/office/drawing/2014/main" id="{D7CE81BE-5CFB-46FC-9320-7700B6D4D9C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587">
              <a:extLst>
                <a:ext uri="{FF2B5EF4-FFF2-40B4-BE49-F238E27FC236}">
                  <a16:creationId xmlns:a16="http://schemas.microsoft.com/office/drawing/2014/main" id="{636F559C-E595-46AE-A2E8-4C882963C2E1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588">
              <a:extLst>
                <a:ext uri="{FF2B5EF4-FFF2-40B4-BE49-F238E27FC236}">
                  <a16:creationId xmlns:a16="http://schemas.microsoft.com/office/drawing/2014/main" id="{D5695A29-BE12-45C9-A6FF-1BF572197305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589">
              <a:extLst>
                <a:ext uri="{FF2B5EF4-FFF2-40B4-BE49-F238E27FC236}">
                  <a16:creationId xmlns:a16="http://schemas.microsoft.com/office/drawing/2014/main" id="{F1BF4C03-6E7F-48F7-8BA6-47157612A9FB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590">
              <a:extLst>
                <a:ext uri="{FF2B5EF4-FFF2-40B4-BE49-F238E27FC236}">
                  <a16:creationId xmlns:a16="http://schemas.microsoft.com/office/drawing/2014/main" id="{050C4892-9D11-406A-99F1-3452CE47431E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591">
              <a:extLst>
                <a:ext uri="{FF2B5EF4-FFF2-40B4-BE49-F238E27FC236}">
                  <a16:creationId xmlns:a16="http://schemas.microsoft.com/office/drawing/2014/main" id="{4685DD9C-F758-423F-A6FA-F1DA68657476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592">
              <a:extLst>
                <a:ext uri="{FF2B5EF4-FFF2-40B4-BE49-F238E27FC236}">
                  <a16:creationId xmlns:a16="http://schemas.microsoft.com/office/drawing/2014/main" id="{C7323366-7933-440A-BF26-08D6BBE3315C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593">
              <a:extLst>
                <a:ext uri="{FF2B5EF4-FFF2-40B4-BE49-F238E27FC236}">
                  <a16:creationId xmlns:a16="http://schemas.microsoft.com/office/drawing/2014/main" id="{E2BFFF18-6FCD-430E-827D-2E6B20C27AC2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594">
              <a:extLst>
                <a:ext uri="{FF2B5EF4-FFF2-40B4-BE49-F238E27FC236}">
                  <a16:creationId xmlns:a16="http://schemas.microsoft.com/office/drawing/2014/main" id="{473DC8FB-89B7-4A33-AC70-E9F8A166846C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595">
              <a:extLst>
                <a:ext uri="{FF2B5EF4-FFF2-40B4-BE49-F238E27FC236}">
                  <a16:creationId xmlns:a16="http://schemas.microsoft.com/office/drawing/2014/main" id="{F455E95A-ACCE-4391-8AF6-0CF690032552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596">
              <a:extLst>
                <a:ext uri="{FF2B5EF4-FFF2-40B4-BE49-F238E27FC236}">
                  <a16:creationId xmlns:a16="http://schemas.microsoft.com/office/drawing/2014/main" id="{4CE28F30-B194-47C2-94DB-E103FCF4A195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597">
              <a:extLst>
                <a:ext uri="{FF2B5EF4-FFF2-40B4-BE49-F238E27FC236}">
                  <a16:creationId xmlns:a16="http://schemas.microsoft.com/office/drawing/2014/main" id="{010F4CC2-F9FB-4BB0-BD8B-75A09B145EE4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598">
              <a:extLst>
                <a:ext uri="{FF2B5EF4-FFF2-40B4-BE49-F238E27FC236}">
                  <a16:creationId xmlns:a16="http://schemas.microsoft.com/office/drawing/2014/main" id="{F13437AD-FB37-4E72-B3A0-C9E281CBD074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599">
              <a:extLst>
                <a:ext uri="{FF2B5EF4-FFF2-40B4-BE49-F238E27FC236}">
                  <a16:creationId xmlns:a16="http://schemas.microsoft.com/office/drawing/2014/main" id="{97B58A6D-2E81-468C-A645-E5FD88A23765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 600">
              <a:extLst>
                <a:ext uri="{FF2B5EF4-FFF2-40B4-BE49-F238E27FC236}">
                  <a16:creationId xmlns:a16="http://schemas.microsoft.com/office/drawing/2014/main" id="{4F39E497-A983-418E-BF73-22CAC8BF22C9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601">
              <a:extLst>
                <a:ext uri="{FF2B5EF4-FFF2-40B4-BE49-F238E27FC236}">
                  <a16:creationId xmlns:a16="http://schemas.microsoft.com/office/drawing/2014/main" id="{F5B534BE-76AF-438B-A8E2-FAB09250F914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C7C9D8C-1E3C-4DA0-9AE2-5549CFA878FB}"/>
              </a:ext>
            </a:extLst>
          </p:cNvPr>
          <p:cNvPicPr/>
          <p:nvPr/>
        </p:nvPicPr>
        <p:blipFill rotWithShape="1">
          <a:blip r:embed="rId2"/>
          <a:srcRect l="37413" t="13673" r="37947" b="12055"/>
          <a:stretch/>
        </p:blipFill>
        <p:spPr bwMode="auto">
          <a:xfrm>
            <a:off x="9819372" y="9145942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2DBC154-88F2-4C7F-AC44-9139C564D18C}"/>
              </a:ext>
            </a:extLst>
          </p:cNvPr>
          <p:cNvPicPr/>
          <p:nvPr/>
        </p:nvPicPr>
        <p:blipFill rotWithShape="1">
          <a:blip r:embed="rId3"/>
          <a:srcRect l="3213" t="9220" r="42085" b="17871"/>
          <a:stretch/>
        </p:blipFill>
        <p:spPr bwMode="auto">
          <a:xfrm>
            <a:off x="5946000" y="7024571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7F27532-2C7A-4B8B-92CA-0BB0D541D222}"/>
              </a:ext>
            </a:extLst>
          </p:cNvPr>
          <p:cNvPicPr/>
          <p:nvPr/>
        </p:nvPicPr>
        <p:blipFill rotWithShape="1">
          <a:blip r:embed="rId4"/>
          <a:srcRect l="3893" t="9498" r="47796" b="44047"/>
          <a:stretch/>
        </p:blipFill>
        <p:spPr bwMode="auto">
          <a:xfrm>
            <a:off x="2110155" y="4884482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30D8874-4145-41D3-9C1B-1C9498D30FE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>
            <a:off x="13629632" y="7018331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BEEF2E1-C2D1-4CDF-9D3E-F506486447F1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>
            <a:off x="17497326" y="4890722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BFC0F98-9112-44B4-92D8-B7DC3701A1F1}"/>
              </a:ext>
            </a:extLst>
          </p:cNvPr>
          <p:cNvPicPr/>
          <p:nvPr/>
        </p:nvPicPr>
        <p:blipFill rotWithShape="1">
          <a:blip r:embed="rId7"/>
          <a:srcRect l="17962" t="25439" r="55688" b="26884"/>
          <a:stretch/>
        </p:blipFill>
        <p:spPr bwMode="auto">
          <a:xfrm>
            <a:off x="13665460" y="2726715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B38E43C-4E1C-478B-BA74-5A59C59AAB7D}"/>
              </a:ext>
            </a:extLst>
          </p:cNvPr>
          <p:cNvPicPr/>
          <p:nvPr/>
        </p:nvPicPr>
        <p:blipFill rotWithShape="1">
          <a:blip r:embed="rId8"/>
          <a:srcRect l="4262" t="54660" r="45220" b="13861"/>
          <a:stretch/>
        </p:blipFill>
        <p:spPr bwMode="auto">
          <a:xfrm>
            <a:off x="9777863" y="4854325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2E7849-36C2-4A31-A005-F7E714B70985}"/>
              </a:ext>
            </a:extLst>
          </p:cNvPr>
          <p:cNvPicPr/>
          <p:nvPr/>
        </p:nvPicPr>
        <p:blipFill rotWithShape="1">
          <a:blip r:embed="rId9"/>
          <a:srcRect l="4710" t="11181" r="46296" b="25402"/>
          <a:stretch/>
        </p:blipFill>
        <p:spPr bwMode="auto">
          <a:xfrm>
            <a:off x="5946000" y="2732955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F78F0FF-DCD9-42EF-ADC9-EF2BF8C41ED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9777863" y="562708"/>
            <a:ext cx="4482781" cy="393701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5680855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Desain </a:t>
            </a:r>
            <a:r>
              <a:rPr lang="en-ID" sz="5400" b="1" dirty="0" err="1">
                <a:latin typeface="Josefin Sans "/>
              </a:rPr>
              <a:t>Aplikasi</a:t>
            </a:r>
            <a:endParaRPr lang="en-ID" sz="5400" b="1" dirty="0">
              <a:latin typeface="Josefin Sans 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DD7A034-2EEF-44E3-93DD-1A06EF89F266}"/>
              </a:ext>
            </a:extLst>
          </p:cNvPr>
          <p:cNvPicPr/>
          <p:nvPr/>
        </p:nvPicPr>
        <p:blipFill rotWithShape="1">
          <a:blip r:embed="rId2"/>
          <a:srcRect l="37413" t="13673" r="37947" b="12055"/>
          <a:stretch/>
        </p:blipFill>
        <p:spPr bwMode="auto">
          <a:xfrm>
            <a:off x="-16530292" y="-6419396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0B6DAA65-1974-4E6C-A67D-68777462636F}"/>
              </a:ext>
            </a:extLst>
          </p:cNvPr>
          <p:cNvPicPr/>
          <p:nvPr/>
        </p:nvPicPr>
        <p:blipFill rotWithShape="1">
          <a:blip r:embed="rId3"/>
          <a:srcRect l="3213" t="9220" r="42085" b="17871"/>
          <a:stretch/>
        </p:blipFill>
        <p:spPr bwMode="auto">
          <a:xfrm>
            <a:off x="-20403664" y="-8540767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4C2BB039-E665-48B9-B241-36799585E5BC}"/>
              </a:ext>
            </a:extLst>
          </p:cNvPr>
          <p:cNvPicPr/>
          <p:nvPr/>
        </p:nvPicPr>
        <p:blipFill rotWithShape="1">
          <a:blip r:embed="rId4"/>
          <a:srcRect l="3893" t="9498" r="47796" b="44047"/>
          <a:stretch/>
        </p:blipFill>
        <p:spPr bwMode="auto">
          <a:xfrm>
            <a:off x="-24239509" y="-10680856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F380E4A-5088-4997-9A5F-FA8EE544553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68788" r="37487" b="21619"/>
          <a:stretch/>
        </p:blipFill>
        <p:spPr bwMode="auto">
          <a:xfrm>
            <a:off x="-12720032" y="-8547007"/>
            <a:ext cx="4466860" cy="3937011"/>
          </a:xfrm>
          <a:custGeom>
            <a:avLst/>
            <a:gdLst>
              <a:gd name="connsiteX0" fmla="*/ 791678 w 3646898"/>
              <a:gd name="connsiteY0" fmla="*/ 0 h 3166708"/>
              <a:gd name="connsiteX1" fmla="*/ 2897474 w 3646898"/>
              <a:gd name="connsiteY1" fmla="*/ 0 h 3166708"/>
              <a:gd name="connsiteX2" fmla="*/ 3646898 w 3646898"/>
              <a:gd name="connsiteY2" fmla="*/ 1498848 h 3166708"/>
              <a:gd name="connsiteX3" fmla="*/ 3646898 w 3646898"/>
              <a:gd name="connsiteY3" fmla="*/ 1667860 h 3166708"/>
              <a:gd name="connsiteX4" fmla="*/ 2897474 w 3646898"/>
              <a:gd name="connsiteY4" fmla="*/ 3166708 h 3166708"/>
              <a:gd name="connsiteX5" fmla="*/ 791678 w 3646898"/>
              <a:gd name="connsiteY5" fmla="*/ 3166708 h 3166708"/>
              <a:gd name="connsiteX6" fmla="*/ 0 w 3646898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98" h="3166708">
                <a:moveTo>
                  <a:pt x="791678" y="0"/>
                </a:moveTo>
                <a:lnTo>
                  <a:pt x="2897474" y="0"/>
                </a:lnTo>
                <a:lnTo>
                  <a:pt x="3646898" y="1498848"/>
                </a:lnTo>
                <a:lnTo>
                  <a:pt x="3646898" y="1667860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770E02B-0C13-4F91-8C87-4B4A47E63577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 t="44401" r="37571" b="37628"/>
          <a:stretch/>
        </p:blipFill>
        <p:spPr bwMode="auto">
          <a:xfrm>
            <a:off x="-8852338" y="-10674616"/>
            <a:ext cx="4518613" cy="3937011"/>
          </a:xfrm>
          <a:custGeom>
            <a:avLst/>
            <a:gdLst>
              <a:gd name="connsiteX0" fmla="*/ 791679 w 3689151"/>
              <a:gd name="connsiteY0" fmla="*/ 0 h 3166708"/>
              <a:gd name="connsiteX1" fmla="*/ 2897475 w 3689151"/>
              <a:gd name="connsiteY1" fmla="*/ 0 h 3166708"/>
              <a:gd name="connsiteX2" fmla="*/ 3689151 w 3689151"/>
              <a:gd name="connsiteY2" fmla="*/ 1583354 h 3166708"/>
              <a:gd name="connsiteX3" fmla="*/ 2897475 w 3689151"/>
              <a:gd name="connsiteY3" fmla="*/ 3166708 h 3166708"/>
              <a:gd name="connsiteX4" fmla="*/ 791679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9" y="0"/>
                </a:moveTo>
                <a:lnTo>
                  <a:pt x="2897475" y="0"/>
                </a:lnTo>
                <a:lnTo>
                  <a:pt x="3689151" y="1583354"/>
                </a:lnTo>
                <a:lnTo>
                  <a:pt x="2897475" y="3166708"/>
                </a:lnTo>
                <a:lnTo>
                  <a:pt x="791679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765CC43-E483-4FBA-818E-FEE135ED5A92}"/>
              </a:ext>
            </a:extLst>
          </p:cNvPr>
          <p:cNvPicPr/>
          <p:nvPr/>
        </p:nvPicPr>
        <p:blipFill rotWithShape="1">
          <a:blip r:embed="rId7"/>
          <a:srcRect l="17962" t="25439" r="55688" b="26884"/>
          <a:stretch/>
        </p:blipFill>
        <p:spPr bwMode="auto">
          <a:xfrm>
            <a:off x="-12684204" y="-12838623"/>
            <a:ext cx="4482784" cy="3937011"/>
          </a:xfrm>
          <a:custGeom>
            <a:avLst/>
            <a:gdLst>
              <a:gd name="connsiteX0" fmla="*/ 762426 w 3659899"/>
              <a:gd name="connsiteY0" fmla="*/ 0 h 3166708"/>
              <a:gd name="connsiteX1" fmla="*/ 2868222 w 3659899"/>
              <a:gd name="connsiteY1" fmla="*/ 0 h 3166708"/>
              <a:gd name="connsiteX2" fmla="*/ 3659899 w 3659899"/>
              <a:gd name="connsiteY2" fmla="*/ 1583354 h 3166708"/>
              <a:gd name="connsiteX3" fmla="*/ 2868222 w 3659899"/>
              <a:gd name="connsiteY3" fmla="*/ 3166708 h 3166708"/>
              <a:gd name="connsiteX4" fmla="*/ 762426 w 3659899"/>
              <a:gd name="connsiteY4" fmla="*/ 3166708 h 3166708"/>
              <a:gd name="connsiteX5" fmla="*/ 0 w 3659899"/>
              <a:gd name="connsiteY5" fmla="*/ 1641858 h 3166708"/>
              <a:gd name="connsiteX6" fmla="*/ 0 w 3659899"/>
              <a:gd name="connsiteY6" fmla="*/ 1524850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9" h="3166708">
                <a:moveTo>
                  <a:pt x="762426" y="0"/>
                </a:moveTo>
                <a:lnTo>
                  <a:pt x="2868222" y="0"/>
                </a:lnTo>
                <a:lnTo>
                  <a:pt x="3659899" y="1583354"/>
                </a:lnTo>
                <a:lnTo>
                  <a:pt x="2868222" y="3166708"/>
                </a:lnTo>
                <a:lnTo>
                  <a:pt x="762426" y="3166708"/>
                </a:lnTo>
                <a:lnTo>
                  <a:pt x="0" y="1641858"/>
                </a:lnTo>
                <a:lnTo>
                  <a:pt x="0" y="1524850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C534C76-6DD9-47F4-A797-9CE5DDA6DD5C}"/>
              </a:ext>
            </a:extLst>
          </p:cNvPr>
          <p:cNvPicPr/>
          <p:nvPr/>
        </p:nvPicPr>
        <p:blipFill rotWithShape="1">
          <a:blip r:embed="rId8"/>
          <a:srcRect l="4262" t="54660" r="45220" b="13861"/>
          <a:stretch/>
        </p:blipFill>
        <p:spPr bwMode="auto">
          <a:xfrm>
            <a:off x="-16571801" y="-10711013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F9DD9103-5FE2-44FC-A9BB-32B3F751ECF8}"/>
              </a:ext>
            </a:extLst>
          </p:cNvPr>
          <p:cNvPicPr/>
          <p:nvPr/>
        </p:nvPicPr>
        <p:blipFill rotWithShape="1">
          <a:blip r:embed="rId9"/>
          <a:srcRect l="4710" t="11181" r="46296" b="25402"/>
          <a:stretch/>
        </p:blipFill>
        <p:spPr bwMode="auto">
          <a:xfrm>
            <a:off x="-20403664" y="-12832383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19BC4F6-621D-4862-9246-3237DD00673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2909" b="3567"/>
          <a:stretch>
            <a:fillRect/>
          </a:stretch>
        </p:blipFill>
        <p:spPr>
          <a:xfrm>
            <a:off x="-16230418" y="-14525507"/>
            <a:ext cx="4141399" cy="3637191"/>
          </a:xfrm>
          <a:custGeom>
            <a:avLst/>
            <a:gdLst>
              <a:gd name="connsiteX0" fmla="*/ 791678 w 3659897"/>
              <a:gd name="connsiteY0" fmla="*/ 0 h 3166708"/>
              <a:gd name="connsiteX1" fmla="*/ 2897474 w 3659897"/>
              <a:gd name="connsiteY1" fmla="*/ 0 h 3166708"/>
              <a:gd name="connsiteX2" fmla="*/ 3659897 w 3659897"/>
              <a:gd name="connsiteY2" fmla="*/ 1524846 h 3166708"/>
              <a:gd name="connsiteX3" fmla="*/ 3659897 w 3659897"/>
              <a:gd name="connsiteY3" fmla="*/ 1641862 h 3166708"/>
              <a:gd name="connsiteX4" fmla="*/ 2897474 w 3659897"/>
              <a:gd name="connsiteY4" fmla="*/ 3166708 h 3166708"/>
              <a:gd name="connsiteX5" fmla="*/ 791678 w 3659897"/>
              <a:gd name="connsiteY5" fmla="*/ 3166708 h 3166708"/>
              <a:gd name="connsiteX6" fmla="*/ 0 w 3659897"/>
              <a:gd name="connsiteY6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9897" h="3166708">
                <a:moveTo>
                  <a:pt x="791678" y="0"/>
                </a:moveTo>
                <a:lnTo>
                  <a:pt x="2897474" y="0"/>
                </a:lnTo>
                <a:lnTo>
                  <a:pt x="3659897" y="1524846"/>
                </a:lnTo>
                <a:lnTo>
                  <a:pt x="3659897" y="1641862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6E78CA8-74BA-4253-BD2F-06C3756C3B93}"/>
              </a:ext>
            </a:extLst>
          </p:cNvPr>
          <p:cNvPicPr/>
          <p:nvPr/>
        </p:nvPicPr>
        <p:blipFill rotWithShape="1">
          <a:blip r:embed="rId2"/>
          <a:srcRect l="37413" t="13673" r="37947" b="12055"/>
          <a:stretch/>
        </p:blipFill>
        <p:spPr bwMode="auto">
          <a:xfrm>
            <a:off x="47385972" y="15901347"/>
            <a:ext cx="4441273" cy="3937011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11B77F7-9D2A-4BCC-8ACC-02D0C4E74DA7}"/>
              </a:ext>
            </a:extLst>
          </p:cNvPr>
          <p:cNvPicPr/>
          <p:nvPr/>
        </p:nvPicPr>
        <p:blipFill rotWithShape="1">
          <a:blip r:embed="rId3"/>
          <a:srcRect l="3213" t="9220" r="42085" b="17871"/>
          <a:stretch/>
        </p:blipFill>
        <p:spPr bwMode="auto">
          <a:xfrm>
            <a:off x="43512600" y="13779976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3501D59-A1FF-4865-BD9C-22F513E9655D}"/>
              </a:ext>
            </a:extLst>
          </p:cNvPr>
          <p:cNvPicPr/>
          <p:nvPr/>
        </p:nvPicPr>
        <p:blipFill rotWithShape="1">
          <a:blip r:embed="rId4"/>
          <a:srcRect l="3893" t="9498" r="47796" b="44047"/>
          <a:stretch/>
        </p:blipFill>
        <p:spPr bwMode="auto">
          <a:xfrm>
            <a:off x="39676755" y="11639887"/>
            <a:ext cx="4518613" cy="3937011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B830A2E-77A7-4114-A907-DBB9EC837550}"/>
              </a:ext>
            </a:extLst>
          </p:cNvPr>
          <p:cNvGrpSpPr/>
          <p:nvPr/>
        </p:nvGrpSpPr>
        <p:grpSpPr>
          <a:xfrm>
            <a:off x="14174078" y="310059"/>
            <a:ext cx="9994164" cy="1637362"/>
            <a:chOff x="7763069" y="1033887"/>
            <a:chExt cx="7725747" cy="1179988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66E08C4-089D-400B-AEF9-4FFFAEF6926F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1B6C6E5-6415-4154-A2C2-E380188F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22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21F35DB-FD07-449E-8FCC-16370F011382}"/>
              </a:ext>
            </a:extLst>
          </p:cNvPr>
          <p:cNvGrpSpPr/>
          <p:nvPr/>
        </p:nvGrpSpPr>
        <p:grpSpPr>
          <a:xfrm rot="19351148">
            <a:off x="-6125570" y="6387672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84" name="Freeform 569">
              <a:extLst>
                <a:ext uri="{FF2B5EF4-FFF2-40B4-BE49-F238E27FC236}">
                  <a16:creationId xmlns:a16="http://schemas.microsoft.com/office/drawing/2014/main" id="{32EC7D11-26C1-45DD-9768-6215910EFAD4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570">
              <a:extLst>
                <a:ext uri="{FF2B5EF4-FFF2-40B4-BE49-F238E27FC236}">
                  <a16:creationId xmlns:a16="http://schemas.microsoft.com/office/drawing/2014/main" id="{3A2322D1-EAFF-4749-9910-003CA1300443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571">
              <a:extLst>
                <a:ext uri="{FF2B5EF4-FFF2-40B4-BE49-F238E27FC236}">
                  <a16:creationId xmlns:a16="http://schemas.microsoft.com/office/drawing/2014/main" id="{D3C62BFA-8D2D-4C3C-8C52-2F04C8C5004A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572">
              <a:extLst>
                <a:ext uri="{FF2B5EF4-FFF2-40B4-BE49-F238E27FC236}">
                  <a16:creationId xmlns:a16="http://schemas.microsoft.com/office/drawing/2014/main" id="{4821FD4E-3844-45D3-9C9F-0B27E81994AC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573">
              <a:extLst>
                <a:ext uri="{FF2B5EF4-FFF2-40B4-BE49-F238E27FC236}">
                  <a16:creationId xmlns:a16="http://schemas.microsoft.com/office/drawing/2014/main" id="{74E7D512-BF4C-4026-8BA2-3C3D04BE57D8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574">
              <a:extLst>
                <a:ext uri="{FF2B5EF4-FFF2-40B4-BE49-F238E27FC236}">
                  <a16:creationId xmlns:a16="http://schemas.microsoft.com/office/drawing/2014/main" id="{8D99D87C-DF8D-4A05-BF67-86F2FB41E66D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575">
              <a:extLst>
                <a:ext uri="{FF2B5EF4-FFF2-40B4-BE49-F238E27FC236}">
                  <a16:creationId xmlns:a16="http://schemas.microsoft.com/office/drawing/2014/main" id="{A4DCE266-CF9B-4EA9-90EA-F78C006A4136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576">
              <a:extLst>
                <a:ext uri="{FF2B5EF4-FFF2-40B4-BE49-F238E27FC236}">
                  <a16:creationId xmlns:a16="http://schemas.microsoft.com/office/drawing/2014/main" id="{BBAAC6B3-8496-47BC-8A44-67A07E1BB6F0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577">
              <a:extLst>
                <a:ext uri="{FF2B5EF4-FFF2-40B4-BE49-F238E27FC236}">
                  <a16:creationId xmlns:a16="http://schemas.microsoft.com/office/drawing/2014/main" id="{24FFEEEE-1314-4E5A-95EE-2579CC124D91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578">
              <a:extLst>
                <a:ext uri="{FF2B5EF4-FFF2-40B4-BE49-F238E27FC236}">
                  <a16:creationId xmlns:a16="http://schemas.microsoft.com/office/drawing/2014/main" id="{D24F961E-C065-48DC-97C1-A3DB24A5CF39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579">
              <a:extLst>
                <a:ext uri="{FF2B5EF4-FFF2-40B4-BE49-F238E27FC236}">
                  <a16:creationId xmlns:a16="http://schemas.microsoft.com/office/drawing/2014/main" id="{C447FD9D-2B88-48CD-86E4-DE25036CB8A0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580">
              <a:extLst>
                <a:ext uri="{FF2B5EF4-FFF2-40B4-BE49-F238E27FC236}">
                  <a16:creationId xmlns:a16="http://schemas.microsoft.com/office/drawing/2014/main" id="{0AEBC492-235F-4126-9C0A-71276FBC3146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581">
              <a:extLst>
                <a:ext uri="{FF2B5EF4-FFF2-40B4-BE49-F238E27FC236}">
                  <a16:creationId xmlns:a16="http://schemas.microsoft.com/office/drawing/2014/main" id="{CC7D02FF-D27D-40D8-99CF-4BB9739B5714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582">
              <a:extLst>
                <a:ext uri="{FF2B5EF4-FFF2-40B4-BE49-F238E27FC236}">
                  <a16:creationId xmlns:a16="http://schemas.microsoft.com/office/drawing/2014/main" id="{E1A5A3CF-0632-4CE4-8C14-A47E0EE20F99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583">
              <a:extLst>
                <a:ext uri="{FF2B5EF4-FFF2-40B4-BE49-F238E27FC236}">
                  <a16:creationId xmlns:a16="http://schemas.microsoft.com/office/drawing/2014/main" id="{1BE26A7C-5E88-4C08-970A-5CCA8AE7E85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584">
              <a:extLst>
                <a:ext uri="{FF2B5EF4-FFF2-40B4-BE49-F238E27FC236}">
                  <a16:creationId xmlns:a16="http://schemas.microsoft.com/office/drawing/2014/main" id="{473FE5C7-9DB9-48A4-9976-9F32D100F6A6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585">
              <a:extLst>
                <a:ext uri="{FF2B5EF4-FFF2-40B4-BE49-F238E27FC236}">
                  <a16:creationId xmlns:a16="http://schemas.microsoft.com/office/drawing/2014/main" id="{C1677904-9812-48AA-A2C9-4AACC342403B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586">
              <a:extLst>
                <a:ext uri="{FF2B5EF4-FFF2-40B4-BE49-F238E27FC236}">
                  <a16:creationId xmlns:a16="http://schemas.microsoft.com/office/drawing/2014/main" id="{D7CE81BE-5CFB-46FC-9320-7700B6D4D9C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587">
              <a:extLst>
                <a:ext uri="{FF2B5EF4-FFF2-40B4-BE49-F238E27FC236}">
                  <a16:creationId xmlns:a16="http://schemas.microsoft.com/office/drawing/2014/main" id="{636F559C-E595-46AE-A2E8-4C882963C2E1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588">
              <a:extLst>
                <a:ext uri="{FF2B5EF4-FFF2-40B4-BE49-F238E27FC236}">
                  <a16:creationId xmlns:a16="http://schemas.microsoft.com/office/drawing/2014/main" id="{D5695A29-BE12-45C9-A6FF-1BF572197305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589">
              <a:extLst>
                <a:ext uri="{FF2B5EF4-FFF2-40B4-BE49-F238E27FC236}">
                  <a16:creationId xmlns:a16="http://schemas.microsoft.com/office/drawing/2014/main" id="{F1BF4C03-6E7F-48F7-8BA6-47157612A9FB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590">
              <a:extLst>
                <a:ext uri="{FF2B5EF4-FFF2-40B4-BE49-F238E27FC236}">
                  <a16:creationId xmlns:a16="http://schemas.microsoft.com/office/drawing/2014/main" id="{050C4892-9D11-406A-99F1-3452CE47431E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591">
              <a:extLst>
                <a:ext uri="{FF2B5EF4-FFF2-40B4-BE49-F238E27FC236}">
                  <a16:creationId xmlns:a16="http://schemas.microsoft.com/office/drawing/2014/main" id="{4685DD9C-F758-423F-A6FA-F1DA68657476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592">
              <a:extLst>
                <a:ext uri="{FF2B5EF4-FFF2-40B4-BE49-F238E27FC236}">
                  <a16:creationId xmlns:a16="http://schemas.microsoft.com/office/drawing/2014/main" id="{C7323366-7933-440A-BF26-08D6BBE3315C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593">
              <a:extLst>
                <a:ext uri="{FF2B5EF4-FFF2-40B4-BE49-F238E27FC236}">
                  <a16:creationId xmlns:a16="http://schemas.microsoft.com/office/drawing/2014/main" id="{E2BFFF18-6FCD-430E-827D-2E6B20C27AC2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594">
              <a:extLst>
                <a:ext uri="{FF2B5EF4-FFF2-40B4-BE49-F238E27FC236}">
                  <a16:creationId xmlns:a16="http://schemas.microsoft.com/office/drawing/2014/main" id="{473DC8FB-89B7-4A33-AC70-E9F8A166846C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595">
              <a:extLst>
                <a:ext uri="{FF2B5EF4-FFF2-40B4-BE49-F238E27FC236}">
                  <a16:creationId xmlns:a16="http://schemas.microsoft.com/office/drawing/2014/main" id="{F455E95A-ACCE-4391-8AF6-0CF690032552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596">
              <a:extLst>
                <a:ext uri="{FF2B5EF4-FFF2-40B4-BE49-F238E27FC236}">
                  <a16:creationId xmlns:a16="http://schemas.microsoft.com/office/drawing/2014/main" id="{4CE28F30-B194-47C2-94DB-E103FCF4A195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597">
              <a:extLst>
                <a:ext uri="{FF2B5EF4-FFF2-40B4-BE49-F238E27FC236}">
                  <a16:creationId xmlns:a16="http://schemas.microsoft.com/office/drawing/2014/main" id="{010F4CC2-F9FB-4BB0-BD8B-75A09B145EE4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598">
              <a:extLst>
                <a:ext uri="{FF2B5EF4-FFF2-40B4-BE49-F238E27FC236}">
                  <a16:creationId xmlns:a16="http://schemas.microsoft.com/office/drawing/2014/main" id="{F13437AD-FB37-4E72-B3A0-C9E281CBD074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599">
              <a:extLst>
                <a:ext uri="{FF2B5EF4-FFF2-40B4-BE49-F238E27FC236}">
                  <a16:creationId xmlns:a16="http://schemas.microsoft.com/office/drawing/2014/main" id="{97B58A6D-2E81-468C-A645-E5FD88A23765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 600">
              <a:extLst>
                <a:ext uri="{FF2B5EF4-FFF2-40B4-BE49-F238E27FC236}">
                  <a16:creationId xmlns:a16="http://schemas.microsoft.com/office/drawing/2014/main" id="{4F39E497-A983-418E-BF73-22CAC8BF22C9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601">
              <a:extLst>
                <a:ext uri="{FF2B5EF4-FFF2-40B4-BE49-F238E27FC236}">
                  <a16:creationId xmlns:a16="http://schemas.microsoft.com/office/drawing/2014/main" id="{F5B534BE-76AF-438B-A8E2-FAB09250F914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5680855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Desain </a:t>
            </a:r>
            <a:r>
              <a:rPr lang="en-ID" sz="5400" b="1" dirty="0" err="1">
                <a:latin typeface="Josefin Sans "/>
              </a:rPr>
              <a:t>Aplikasi</a:t>
            </a:r>
            <a:endParaRPr lang="en-ID" sz="5400" b="1" dirty="0">
              <a:latin typeface="Josefin Sans 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3AF426E-F110-48FF-846B-DF7AF1E5CB53}"/>
              </a:ext>
            </a:extLst>
          </p:cNvPr>
          <p:cNvGrpSpPr/>
          <p:nvPr/>
        </p:nvGrpSpPr>
        <p:grpSpPr>
          <a:xfrm rot="4120091">
            <a:off x="22584574" y="-8958004"/>
            <a:ext cx="16137915" cy="27326387"/>
            <a:chOff x="5878024" y="-16371045"/>
            <a:chExt cx="16137915" cy="2732638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05B2B1-F64D-40A9-8793-F7A1C920070A}"/>
                </a:ext>
              </a:extLst>
            </p:cNvPr>
            <p:cNvPicPr/>
            <p:nvPr/>
          </p:nvPicPr>
          <p:blipFill rotWithShape="1">
            <a:blip r:embed="rId3"/>
            <a:srcRect l="37413" t="13673" r="37947" b="12055"/>
            <a:stretch/>
          </p:blipFill>
          <p:spPr bwMode="auto">
            <a:xfrm>
              <a:off x="9275171" y="-9527870"/>
              <a:ext cx="4441273" cy="3937011"/>
            </a:xfrm>
            <a:custGeom>
              <a:avLst/>
              <a:gdLst>
                <a:gd name="connsiteX0" fmla="*/ 749425 w 3626008"/>
                <a:gd name="connsiteY0" fmla="*/ 0 h 3166708"/>
                <a:gd name="connsiteX1" fmla="*/ 2855221 w 3626008"/>
                <a:gd name="connsiteY1" fmla="*/ 0 h 3166708"/>
                <a:gd name="connsiteX2" fmla="*/ 3626008 w 3626008"/>
                <a:gd name="connsiteY2" fmla="*/ 1541574 h 3166708"/>
                <a:gd name="connsiteX3" fmla="*/ 3626008 w 3626008"/>
                <a:gd name="connsiteY3" fmla="*/ 1625134 h 3166708"/>
                <a:gd name="connsiteX4" fmla="*/ 2855221 w 3626008"/>
                <a:gd name="connsiteY4" fmla="*/ 3166708 h 3166708"/>
                <a:gd name="connsiteX5" fmla="*/ 749425 w 3626008"/>
                <a:gd name="connsiteY5" fmla="*/ 3166708 h 3166708"/>
                <a:gd name="connsiteX6" fmla="*/ 0 w 3626008"/>
                <a:gd name="connsiteY6" fmla="*/ 1667860 h 3166708"/>
                <a:gd name="connsiteX7" fmla="*/ 0 w 3626008"/>
                <a:gd name="connsiteY7" fmla="*/ 1498848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6008" h="3166708">
                  <a:moveTo>
                    <a:pt x="749425" y="0"/>
                  </a:moveTo>
                  <a:lnTo>
                    <a:pt x="2855221" y="0"/>
                  </a:lnTo>
                  <a:lnTo>
                    <a:pt x="3626008" y="1541574"/>
                  </a:lnTo>
                  <a:lnTo>
                    <a:pt x="3626008" y="1625134"/>
                  </a:lnTo>
                  <a:lnTo>
                    <a:pt x="2855221" y="3166708"/>
                  </a:lnTo>
                  <a:lnTo>
                    <a:pt x="749425" y="3166708"/>
                  </a:lnTo>
                  <a:lnTo>
                    <a:pt x="0" y="1667860"/>
                  </a:lnTo>
                  <a:lnTo>
                    <a:pt x="0" y="1498848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6588F88-97B1-4A5B-8DB0-03945BE4DBB6}"/>
                </a:ext>
              </a:extLst>
            </p:cNvPr>
            <p:cNvPicPr/>
            <p:nvPr/>
          </p:nvPicPr>
          <p:blipFill rotWithShape="1">
            <a:blip r:embed="rId4"/>
            <a:srcRect l="3213" t="9220" r="42085" b="17871"/>
            <a:stretch/>
          </p:blipFill>
          <p:spPr bwMode="auto">
            <a:xfrm>
              <a:off x="16511212" y="-7478311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A4C621D-8820-44C1-B131-C8F8EC7CFB52}"/>
                </a:ext>
              </a:extLst>
            </p:cNvPr>
            <p:cNvPicPr/>
            <p:nvPr/>
          </p:nvPicPr>
          <p:blipFill rotWithShape="1">
            <a:blip r:embed="rId5"/>
            <a:srcRect l="3893" t="9498" r="47796" b="44047"/>
            <a:stretch/>
          </p:blipFill>
          <p:spPr bwMode="auto">
            <a:xfrm>
              <a:off x="11990342" y="-16371045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6CB18B0-4CAB-448A-A147-0F1F72EA51CD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3" t="68788" r="37487" b="21619"/>
            <a:stretch/>
          </p:blipFill>
          <p:spPr bwMode="auto">
            <a:xfrm>
              <a:off x="13629632" y="7018331"/>
              <a:ext cx="4466860" cy="3937011"/>
            </a:xfrm>
            <a:custGeom>
              <a:avLst/>
              <a:gdLst>
                <a:gd name="connsiteX0" fmla="*/ 791678 w 3646898"/>
                <a:gd name="connsiteY0" fmla="*/ 0 h 3166708"/>
                <a:gd name="connsiteX1" fmla="*/ 2897474 w 3646898"/>
                <a:gd name="connsiteY1" fmla="*/ 0 h 3166708"/>
                <a:gd name="connsiteX2" fmla="*/ 3646898 w 3646898"/>
                <a:gd name="connsiteY2" fmla="*/ 1498848 h 3166708"/>
                <a:gd name="connsiteX3" fmla="*/ 3646898 w 3646898"/>
                <a:gd name="connsiteY3" fmla="*/ 1667860 h 3166708"/>
                <a:gd name="connsiteX4" fmla="*/ 2897474 w 3646898"/>
                <a:gd name="connsiteY4" fmla="*/ 3166708 h 3166708"/>
                <a:gd name="connsiteX5" fmla="*/ 791678 w 3646898"/>
                <a:gd name="connsiteY5" fmla="*/ 3166708 h 3166708"/>
                <a:gd name="connsiteX6" fmla="*/ 0 w 3646898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898" h="3166708">
                  <a:moveTo>
                    <a:pt x="791678" y="0"/>
                  </a:moveTo>
                  <a:lnTo>
                    <a:pt x="2897474" y="0"/>
                  </a:lnTo>
                  <a:lnTo>
                    <a:pt x="3646898" y="1498848"/>
                  </a:lnTo>
                  <a:lnTo>
                    <a:pt x="3646898" y="1667860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342EA73-598F-42A3-B002-E7EB7F3FE167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 t="44401" r="37571" b="37628"/>
            <a:stretch/>
          </p:blipFill>
          <p:spPr bwMode="auto">
            <a:xfrm>
              <a:off x="17497326" y="4890722"/>
              <a:ext cx="4518613" cy="3937011"/>
            </a:xfrm>
            <a:custGeom>
              <a:avLst/>
              <a:gdLst>
                <a:gd name="connsiteX0" fmla="*/ 791679 w 3689151"/>
                <a:gd name="connsiteY0" fmla="*/ 0 h 3166708"/>
                <a:gd name="connsiteX1" fmla="*/ 2897475 w 3689151"/>
                <a:gd name="connsiteY1" fmla="*/ 0 h 3166708"/>
                <a:gd name="connsiteX2" fmla="*/ 3689151 w 3689151"/>
                <a:gd name="connsiteY2" fmla="*/ 1583354 h 3166708"/>
                <a:gd name="connsiteX3" fmla="*/ 2897475 w 3689151"/>
                <a:gd name="connsiteY3" fmla="*/ 3166708 h 3166708"/>
                <a:gd name="connsiteX4" fmla="*/ 791679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9" y="0"/>
                  </a:moveTo>
                  <a:lnTo>
                    <a:pt x="2897475" y="0"/>
                  </a:lnTo>
                  <a:lnTo>
                    <a:pt x="3689151" y="1583354"/>
                  </a:lnTo>
                  <a:lnTo>
                    <a:pt x="2897475" y="3166708"/>
                  </a:lnTo>
                  <a:lnTo>
                    <a:pt x="791679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2EC71FD-783F-4DBF-9CFF-3C1E6D912CBE}"/>
                </a:ext>
              </a:extLst>
            </p:cNvPr>
            <p:cNvPicPr/>
            <p:nvPr/>
          </p:nvPicPr>
          <p:blipFill rotWithShape="1">
            <a:blip r:embed="rId8"/>
            <a:srcRect l="17962" t="25439" r="55688" b="26884"/>
            <a:stretch/>
          </p:blipFill>
          <p:spPr bwMode="auto">
            <a:xfrm>
              <a:off x="13665460" y="2726715"/>
              <a:ext cx="4482784" cy="3937011"/>
            </a:xfrm>
            <a:custGeom>
              <a:avLst/>
              <a:gdLst>
                <a:gd name="connsiteX0" fmla="*/ 762426 w 3659899"/>
                <a:gd name="connsiteY0" fmla="*/ 0 h 3166708"/>
                <a:gd name="connsiteX1" fmla="*/ 2868222 w 3659899"/>
                <a:gd name="connsiteY1" fmla="*/ 0 h 3166708"/>
                <a:gd name="connsiteX2" fmla="*/ 3659899 w 3659899"/>
                <a:gd name="connsiteY2" fmla="*/ 1583354 h 3166708"/>
                <a:gd name="connsiteX3" fmla="*/ 2868222 w 3659899"/>
                <a:gd name="connsiteY3" fmla="*/ 3166708 h 3166708"/>
                <a:gd name="connsiteX4" fmla="*/ 762426 w 3659899"/>
                <a:gd name="connsiteY4" fmla="*/ 3166708 h 3166708"/>
                <a:gd name="connsiteX5" fmla="*/ 0 w 3659899"/>
                <a:gd name="connsiteY5" fmla="*/ 1641858 h 3166708"/>
                <a:gd name="connsiteX6" fmla="*/ 0 w 3659899"/>
                <a:gd name="connsiteY6" fmla="*/ 1524850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9" h="3166708">
                  <a:moveTo>
                    <a:pt x="762426" y="0"/>
                  </a:moveTo>
                  <a:lnTo>
                    <a:pt x="2868222" y="0"/>
                  </a:lnTo>
                  <a:lnTo>
                    <a:pt x="3659899" y="1583354"/>
                  </a:lnTo>
                  <a:lnTo>
                    <a:pt x="2868222" y="3166708"/>
                  </a:lnTo>
                  <a:lnTo>
                    <a:pt x="762426" y="3166708"/>
                  </a:lnTo>
                  <a:lnTo>
                    <a:pt x="0" y="1641858"/>
                  </a:lnTo>
                  <a:lnTo>
                    <a:pt x="0" y="1524850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93D712-1E51-4E10-B2A0-2CC2F3BFFFE2}"/>
                </a:ext>
              </a:extLst>
            </p:cNvPr>
            <p:cNvPicPr/>
            <p:nvPr/>
          </p:nvPicPr>
          <p:blipFill rotWithShape="1">
            <a:blip r:embed="rId9"/>
            <a:srcRect l="4262" t="54660" r="45220" b="13861"/>
            <a:stretch/>
          </p:blipFill>
          <p:spPr bwMode="auto">
            <a:xfrm>
              <a:off x="9777863" y="4854325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0349784-6B89-48E6-BA05-9889DB5D59BC}"/>
                </a:ext>
              </a:extLst>
            </p:cNvPr>
            <p:cNvPicPr/>
            <p:nvPr/>
          </p:nvPicPr>
          <p:blipFill rotWithShape="1">
            <a:blip r:embed="rId10"/>
            <a:srcRect l="4710" t="11181" r="46296" b="25402"/>
            <a:stretch/>
          </p:blipFill>
          <p:spPr bwMode="auto">
            <a:xfrm>
              <a:off x="5878024" y="2633430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2D1D811-864E-4782-8B2E-AC10A5A9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1" t="2909" b="3567"/>
            <a:stretch>
              <a:fillRect/>
            </a:stretch>
          </p:blipFill>
          <p:spPr>
            <a:xfrm>
              <a:off x="9777863" y="562708"/>
              <a:ext cx="4482781" cy="3937011"/>
            </a:xfrm>
            <a:custGeom>
              <a:avLst/>
              <a:gdLst>
                <a:gd name="connsiteX0" fmla="*/ 791678 w 3659897"/>
                <a:gd name="connsiteY0" fmla="*/ 0 h 3166708"/>
                <a:gd name="connsiteX1" fmla="*/ 2897474 w 3659897"/>
                <a:gd name="connsiteY1" fmla="*/ 0 h 3166708"/>
                <a:gd name="connsiteX2" fmla="*/ 3659897 w 3659897"/>
                <a:gd name="connsiteY2" fmla="*/ 1524846 h 3166708"/>
                <a:gd name="connsiteX3" fmla="*/ 3659897 w 3659897"/>
                <a:gd name="connsiteY3" fmla="*/ 1641862 h 3166708"/>
                <a:gd name="connsiteX4" fmla="*/ 2897474 w 3659897"/>
                <a:gd name="connsiteY4" fmla="*/ 3166708 h 3166708"/>
                <a:gd name="connsiteX5" fmla="*/ 791678 w 3659897"/>
                <a:gd name="connsiteY5" fmla="*/ 3166708 h 3166708"/>
                <a:gd name="connsiteX6" fmla="*/ 0 w 3659897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7" h="3166708">
                  <a:moveTo>
                    <a:pt x="791678" y="0"/>
                  </a:moveTo>
                  <a:lnTo>
                    <a:pt x="2897474" y="0"/>
                  </a:lnTo>
                  <a:lnTo>
                    <a:pt x="3659897" y="1524846"/>
                  </a:lnTo>
                  <a:lnTo>
                    <a:pt x="3659897" y="1641862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7EFB788B-8A12-4F9E-AC93-26C935D5A15E}"/>
              </a:ext>
            </a:extLst>
          </p:cNvPr>
          <p:cNvPicPr/>
          <p:nvPr/>
        </p:nvPicPr>
        <p:blipFill rotWithShape="1">
          <a:blip r:embed="rId3"/>
          <a:srcRect l="37413" t="13673" r="37947" b="12055"/>
          <a:stretch/>
        </p:blipFill>
        <p:spPr bwMode="auto">
          <a:xfrm>
            <a:off x="11545137" y="1898985"/>
            <a:ext cx="5479506" cy="4465436"/>
          </a:xfrm>
          <a:custGeom>
            <a:avLst/>
            <a:gdLst>
              <a:gd name="connsiteX0" fmla="*/ 749425 w 3626008"/>
              <a:gd name="connsiteY0" fmla="*/ 0 h 3166708"/>
              <a:gd name="connsiteX1" fmla="*/ 2855221 w 3626008"/>
              <a:gd name="connsiteY1" fmla="*/ 0 h 3166708"/>
              <a:gd name="connsiteX2" fmla="*/ 3626008 w 3626008"/>
              <a:gd name="connsiteY2" fmla="*/ 1541574 h 3166708"/>
              <a:gd name="connsiteX3" fmla="*/ 3626008 w 3626008"/>
              <a:gd name="connsiteY3" fmla="*/ 1625134 h 3166708"/>
              <a:gd name="connsiteX4" fmla="*/ 2855221 w 3626008"/>
              <a:gd name="connsiteY4" fmla="*/ 3166708 h 3166708"/>
              <a:gd name="connsiteX5" fmla="*/ 749425 w 3626008"/>
              <a:gd name="connsiteY5" fmla="*/ 3166708 h 3166708"/>
              <a:gd name="connsiteX6" fmla="*/ 0 w 3626008"/>
              <a:gd name="connsiteY6" fmla="*/ 1667860 h 3166708"/>
              <a:gd name="connsiteX7" fmla="*/ 0 w 3626008"/>
              <a:gd name="connsiteY7" fmla="*/ 1498848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6008" h="3166708">
                <a:moveTo>
                  <a:pt x="749425" y="0"/>
                </a:moveTo>
                <a:lnTo>
                  <a:pt x="2855221" y="0"/>
                </a:lnTo>
                <a:lnTo>
                  <a:pt x="3626008" y="1541574"/>
                </a:lnTo>
                <a:lnTo>
                  <a:pt x="3626008" y="1625134"/>
                </a:lnTo>
                <a:lnTo>
                  <a:pt x="2855221" y="3166708"/>
                </a:lnTo>
                <a:lnTo>
                  <a:pt x="749425" y="3166708"/>
                </a:lnTo>
                <a:lnTo>
                  <a:pt x="0" y="1667860"/>
                </a:lnTo>
                <a:lnTo>
                  <a:pt x="0" y="1498848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1A7EA0-23B7-4A2B-9EC8-94D49DC15C93}"/>
              </a:ext>
            </a:extLst>
          </p:cNvPr>
          <p:cNvPicPr/>
          <p:nvPr/>
        </p:nvPicPr>
        <p:blipFill rotWithShape="1">
          <a:blip r:embed="rId4"/>
          <a:srcRect l="3213" t="9220" r="42085" b="17871"/>
          <a:stretch/>
        </p:blipFill>
        <p:spPr bwMode="auto">
          <a:xfrm>
            <a:off x="11497428" y="6978180"/>
            <a:ext cx="5574926" cy="4465436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6CF1E69-8EC4-41E6-980E-8575C209B207}"/>
              </a:ext>
            </a:extLst>
          </p:cNvPr>
          <p:cNvPicPr/>
          <p:nvPr/>
        </p:nvPicPr>
        <p:blipFill rotWithShape="1">
          <a:blip r:embed="rId5"/>
          <a:srcRect l="3893" t="9498" r="47796" b="44047"/>
          <a:stretch/>
        </p:blipFill>
        <p:spPr bwMode="auto">
          <a:xfrm>
            <a:off x="6764880" y="4550848"/>
            <a:ext cx="5574926" cy="4465436"/>
          </a:xfrm>
          <a:custGeom>
            <a:avLst/>
            <a:gdLst>
              <a:gd name="connsiteX0" fmla="*/ 791678 w 3689151"/>
              <a:gd name="connsiteY0" fmla="*/ 0 h 3166708"/>
              <a:gd name="connsiteX1" fmla="*/ 2897474 w 3689151"/>
              <a:gd name="connsiteY1" fmla="*/ 0 h 3166708"/>
              <a:gd name="connsiteX2" fmla="*/ 3689151 w 3689151"/>
              <a:gd name="connsiteY2" fmla="*/ 1583354 h 3166708"/>
              <a:gd name="connsiteX3" fmla="*/ 2897474 w 3689151"/>
              <a:gd name="connsiteY3" fmla="*/ 3166708 h 3166708"/>
              <a:gd name="connsiteX4" fmla="*/ 791678 w 3689151"/>
              <a:gd name="connsiteY4" fmla="*/ 3166708 h 3166708"/>
              <a:gd name="connsiteX5" fmla="*/ 0 w 3689151"/>
              <a:gd name="connsiteY5" fmla="*/ 1583354 h 31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9151" h="3166708">
                <a:moveTo>
                  <a:pt x="791678" y="0"/>
                </a:moveTo>
                <a:lnTo>
                  <a:pt x="2897474" y="0"/>
                </a:lnTo>
                <a:lnTo>
                  <a:pt x="3689151" y="1583354"/>
                </a:lnTo>
                <a:lnTo>
                  <a:pt x="2897474" y="3166708"/>
                </a:lnTo>
                <a:lnTo>
                  <a:pt x="791678" y="3166708"/>
                </a:lnTo>
                <a:lnTo>
                  <a:pt x="0" y="1583354"/>
                </a:ln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658EE2B-52DF-485D-B1A0-93246BF720BA}"/>
              </a:ext>
            </a:extLst>
          </p:cNvPr>
          <p:cNvGrpSpPr/>
          <p:nvPr/>
        </p:nvGrpSpPr>
        <p:grpSpPr>
          <a:xfrm>
            <a:off x="106729" y="11807786"/>
            <a:ext cx="9994164" cy="1637362"/>
            <a:chOff x="7763069" y="1033887"/>
            <a:chExt cx="7725747" cy="1179988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D124227-D784-4EED-834C-73FC1DA8C213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97505F7-DFC9-4594-9204-C6F534D7B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728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23F085F-840A-4E16-9C0D-342857AEFEF1}"/>
              </a:ext>
            </a:extLst>
          </p:cNvPr>
          <p:cNvSpPr/>
          <p:nvPr/>
        </p:nvSpPr>
        <p:spPr>
          <a:xfrm>
            <a:off x="209408" y="310059"/>
            <a:ext cx="6069472" cy="13780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Halaman Awal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F151F1-A3F4-46B8-ABF0-6F18B240E504}"/>
              </a:ext>
            </a:extLst>
          </p:cNvPr>
          <p:cNvGrpSpPr/>
          <p:nvPr/>
        </p:nvGrpSpPr>
        <p:grpSpPr>
          <a:xfrm rot="16200000">
            <a:off x="27492612" y="-7079978"/>
            <a:ext cx="20588552" cy="24242858"/>
            <a:chOff x="1427387" y="562708"/>
            <a:chExt cx="20588552" cy="242428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1F8C4DD-583B-44C7-A7F8-BE51E165184A}"/>
                </a:ext>
              </a:extLst>
            </p:cNvPr>
            <p:cNvPicPr/>
            <p:nvPr/>
          </p:nvPicPr>
          <p:blipFill rotWithShape="1">
            <a:blip r:embed="rId3"/>
            <a:srcRect l="37413" t="13673" r="37947" b="12055"/>
            <a:stretch/>
          </p:blipFill>
          <p:spPr bwMode="auto">
            <a:xfrm>
              <a:off x="9819372" y="9145942"/>
              <a:ext cx="4441273" cy="3937011"/>
            </a:xfrm>
            <a:custGeom>
              <a:avLst/>
              <a:gdLst>
                <a:gd name="connsiteX0" fmla="*/ 749425 w 3626008"/>
                <a:gd name="connsiteY0" fmla="*/ 0 h 3166708"/>
                <a:gd name="connsiteX1" fmla="*/ 2855221 w 3626008"/>
                <a:gd name="connsiteY1" fmla="*/ 0 h 3166708"/>
                <a:gd name="connsiteX2" fmla="*/ 3626008 w 3626008"/>
                <a:gd name="connsiteY2" fmla="*/ 1541574 h 3166708"/>
                <a:gd name="connsiteX3" fmla="*/ 3626008 w 3626008"/>
                <a:gd name="connsiteY3" fmla="*/ 1625134 h 3166708"/>
                <a:gd name="connsiteX4" fmla="*/ 2855221 w 3626008"/>
                <a:gd name="connsiteY4" fmla="*/ 3166708 h 3166708"/>
                <a:gd name="connsiteX5" fmla="*/ 749425 w 3626008"/>
                <a:gd name="connsiteY5" fmla="*/ 3166708 h 3166708"/>
                <a:gd name="connsiteX6" fmla="*/ 0 w 3626008"/>
                <a:gd name="connsiteY6" fmla="*/ 1667860 h 3166708"/>
                <a:gd name="connsiteX7" fmla="*/ 0 w 3626008"/>
                <a:gd name="connsiteY7" fmla="*/ 1498848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6008" h="3166708">
                  <a:moveTo>
                    <a:pt x="749425" y="0"/>
                  </a:moveTo>
                  <a:lnTo>
                    <a:pt x="2855221" y="0"/>
                  </a:lnTo>
                  <a:lnTo>
                    <a:pt x="3626008" y="1541574"/>
                  </a:lnTo>
                  <a:lnTo>
                    <a:pt x="3626008" y="1625134"/>
                  </a:lnTo>
                  <a:lnTo>
                    <a:pt x="2855221" y="3166708"/>
                  </a:lnTo>
                  <a:lnTo>
                    <a:pt x="749425" y="3166708"/>
                  </a:lnTo>
                  <a:lnTo>
                    <a:pt x="0" y="1667860"/>
                  </a:lnTo>
                  <a:lnTo>
                    <a:pt x="0" y="1498848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04F637-B929-4F03-B92E-914153D95435}"/>
                </a:ext>
              </a:extLst>
            </p:cNvPr>
            <p:cNvPicPr/>
            <p:nvPr/>
          </p:nvPicPr>
          <p:blipFill rotWithShape="1">
            <a:blip r:embed="rId4"/>
            <a:srcRect l="3213" t="9220" r="42085" b="17871"/>
            <a:stretch/>
          </p:blipFill>
          <p:spPr bwMode="auto">
            <a:xfrm>
              <a:off x="5946000" y="7024571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05A3DB-ED3A-4781-803C-E5DD46936FF2}"/>
                </a:ext>
              </a:extLst>
            </p:cNvPr>
            <p:cNvPicPr/>
            <p:nvPr/>
          </p:nvPicPr>
          <p:blipFill rotWithShape="1">
            <a:blip r:embed="rId5"/>
            <a:srcRect l="3893" t="9498" r="47796" b="44047"/>
            <a:stretch/>
          </p:blipFill>
          <p:spPr bwMode="auto">
            <a:xfrm>
              <a:off x="2110155" y="4884482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38DCF9-BD6E-4F68-8F80-1E4EFAEA10A3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3" t="68788" r="37487" b="21619"/>
            <a:stretch/>
          </p:blipFill>
          <p:spPr bwMode="auto">
            <a:xfrm>
              <a:off x="13629632" y="7018331"/>
              <a:ext cx="4466860" cy="3937011"/>
            </a:xfrm>
            <a:custGeom>
              <a:avLst/>
              <a:gdLst>
                <a:gd name="connsiteX0" fmla="*/ 791678 w 3646898"/>
                <a:gd name="connsiteY0" fmla="*/ 0 h 3166708"/>
                <a:gd name="connsiteX1" fmla="*/ 2897474 w 3646898"/>
                <a:gd name="connsiteY1" fmla="*/ 0 h 3166708"/>
                <a:gd name="connsiteX2" fmla="*/ 3646898 w 3646898"/>
                <a:gd name="connsiteY2" fmla="*/ 1498848 h 3166708"/>
                <a:gd name="connsiteX3" fmla="*/ 3646898 w 3646898"/>
                <a:gd name="connsiteY3" fmla="*/ 1667860 h 3166708"/>
                <a:gd name="connsiteX4" fmla="*/ 2897474 w 3646898"/>
                <a:gd name="connsiteY4" fmla="*/ 3166708 h 3166708"/>
                <a:gd name="connsiteX5" fmla="*/ 791678 w 3646898"/>
                <a:gd name="connsiteY5" fmla="*/ 3166708 h 3166708"/>
                <a:gd name="connsiteX6" fmla="*/ 0 w 3646898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898" h="3166708">
                  <a:moveTo>
                    <a:pt x="791678" y="0"/>
                  </a:moveTo>
                  <a:lnTo>
                    <a:pt x="2897474" y="0"/>
                  </a:lnTo>
                  <a:lnTo>
                    <a:pt x="3646898" y="1498848"/>
                  </a:lnTo>
                  <a:lnTo>
                    <a:pt x="3646898" y="1667860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DB580D-DAEF-4DD5-9278-79171C6C56CE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 t="44401" r="37571" b="37628"/>
            <a:stretch/>
          </p:blipFill>
          <p:spPr bwMode="auto">
            <a:xfrm>
              <a:off x="17497326" y="4890722"/>
              <a:ext cx="4518613" cy="3937011"/>
            </a:xfrm>
            <a:custGeom>
              <a:avLst/>
              <a:gdLst>
                <a:gd name="connsiteX0" fmla="*/ 791679 w 3689151"/>
                <a:gd name="connsiteY0" fmla="*/ 0 h 3166708"/>
                <a:gd name="connsiteX1" fmla="*/ 2897475 w 3689151"/>
                <a:gd name="connsiteY1" fmla="*/ 0 h 3166708"/>
                <a:gd name="connsiteX2" fmla="*/ 3689151 w 3689151"/>
                <a:gd name="connsiteY2" fmla="*/ 1583354 h 3166708"/>
                <a:gd name="connsiteX3" fmla="*/ 2897475 w 3689151"/>
                <a:gd name="connsiteY3" fmla="*/ 3166708 h 3166708"/>
                <a:gd name="connsiteX4" fmla="*/ 791679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9" y="0"/>
                  </a:moveTo>
                  <a:lnTo>
                    <a:pt x="2897475" y="0"/>
                  </a:lnTo>
                  <a:lnTo>
                    <a:pt x="3689151" y="1583354"/>
                  </a:lnTo>
                  <a:lnTo>
                    <a:pt x="2897475" y="3166708"/>
                  </a:lnTo>
                  <a:lnTo>
                    <a:pt x="791679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2A5728-ED9B-4A0C-8F95-76E4356E0C2E}"/>
                </a:ext>
              </a:extLst>
            </p:cNvPr>
            <p:cNvPicPr/>
            <p:nvPr/>
          </p:nvPicPr>
          <p:blipFill rotWithShape="1">
            <a:blip r:embed="rId8"/>
            <a:srcRect l="17962" t="25439" r="55688" b="26884"/>
            <a:stretch/>
          </p:blipFill>
          <p:spPr bwMode="auto">
            <a:xfrm>
              <a:off x="13665460" y="2726715"/>
              <a:ext cx="4482784" cy="3937011"/>
            </a:xfrm>
            <a:custGeom>
              <a:avLst/>
              <a:gdLst>
                <a:gd name="connsiteX0" fmla="*/ 762426 w 3659899"/>
                <a:gd name="connsiteY0" fmla="*/ 0 h 3166708"/>
                <a:gd name="connsiteX1" fmla="*/ 2868222 w 3659899"/>
                <a:gd name="connsiteY1" fmla="*/ 0 h 3166708"/>
                <a:gd name="connsiteX2" fmla="*/ 3659899 w 3659899"/>
                <a:gd name="connsiteY2" fmla="*/ 1583354 h 3166708"/>
                <a:gd name="connsiteX3" fmla="*/ 2868222 w 3659899"/>
                <a:gd name="connsiteY3" fmla="*/ 3166708 h 3166708"/>
                <a:gd name="connsiteX4" fmla="*/ 762426 w 3659899"/>
                <a:gd name="connsiteY4" fmla="*/ 3166708 h 3166708"/>
                <a:gd name="connsiteX5" fmla="*/ 0 w 3659899"/>
                <a:gd name="connsiteY5" fmla="*/ 1641858 h 3166708"/>
                <a:gd name="connsiteX6" fmla="*/ 0 w 3659899"/>
                <a:gd name="connsiteY6" fmla="*/ 1524850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9" h="3166708">
                  <a:moveTo>
                    <a:pt x="762426" y="0"/>
                  </a:moveTo>
                  <a:lnTo>
                    <a:pt x="2868222" y="0"/>
                  </a:lnTo>
                  <a:lnTo>
                    <a:pt x="3659899" y="1583354"/>
                  </a:lnTo>
                  <a:lnTo>
                    <a:pt x="2868222" y="3166708"/>
                  </a:lnTo>
                  <a:lnTo>
                    <a:pt x="762426" y="3166708"/>
                  </a:lnTo>
                  <a:lnTo>
                    <a:pt x="0" y="1641858"/>
                  </a:lnTo>
                  <a:lnTo>
                    <a:pt x="0" y="1524850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5710BE-A3C2-4529-9332-AADF2852F3A4}"/>
                </a:ext>
              </a:extLst>
            </p:cNvPr>
            <p:cNvPicPr/>
            <p:nvPr/>
          </p:nvPicPr>
          <p:blipFill rotWithShape="1">
            <a:blip r:embed="rId9"/>
            <a:srcRect l="4262" t="54660" r="45220" b="13861"/>
            <a:stretch/>
          </p:blipFill>
          <p:spPr bwMode="auto">
            <a:xfrm>
              <a:off x="9777863" y="4854325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518322E-3280-4917-9648-7BE2C7E6044F}"/>
                </a:ext>
              </a:extLst>
            </p:cNvPr>
            <p:cNvPicPr/>
            <p:nvPr/>
          </p:nvPicPr>
          <p:blipFill rotWithShape="1">
            <a:blip r:embed="rId10"/>
            <a:srcRect l="4710" t="11181" r="46296" b="25402"/>
            <a:stretch/>
          </p:blipFill>
          <p:spPr bwMode="auto">
            <a:xfrm>
              <a:off x="1427387" y="20868555"/>
              <a:ext cx="4518613" cy="3937011"/>
            </a:xfrm>
            <a:custGeom>
              <a:avLst/>
              <a:gdLst>
                <a:gd name="connsiteX0" fmla="*/ 791678 w 3689151"/>
                <a:gd name="connsiteY0" fmla="*/ 0 h 3166708"/>
                <a:gd name="connsiteX1" fmla="*/ 2897474 w 3689151"/>
                <a:gd name="connsiteY1" fmla="*/ 0 h 3166708"/>
                <a:gd name="connsiteX2" fmla="*/ 3689151 w 3689151"/>
                <a:gd name="connsiteY2" fmla="*/ 1583354 h 3166708"/>
                <a:gd name="connsiteX3" fmla="*/ 2897474 w 3689151"/>
                <a:gd name="connsiteY3" fmla="*/ 3166708 h 3166708"/>
                <a:gd name="connsiteX4" fmla="*/ 791678 w 3689151"/>
                <a:gd name="connsiteY4" fmla="*/ 3166708 h 3166708"/>
                <a:gd name="connsiteX5" fmla="*/ 0 w 3689151"/>
                <a:gd name="connsiteY5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9151" h="3166708">
                  <a:moveTo>
                    <a:pt x="791678" y="0"/>
                  </a:moveTo>
                  <a:lnTo>
                    <a:pt x="2897474" y="0"/>
                  </a:lnTo>
                  <a:lnTo>
                    <a:pt x="3689151" y="1583354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A5B248C-7510-45FD-8F10-A487E273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1" t="2909" b="3567"/>
            <a:stretch>
              <a:fillRect/>
            </a:stretch>
          </p:blipFill>
          <p:spPr>
            <a:xfrm>
              <a:off x="9777863" y="562708"/>
              <a:ext cx="4482781" cy="3937011"/>
            </a:xfrm>
            <a:custGeom>
              <a:avLst/>
              <a:gdLst>
                <a:gd name="connsiteX0" fmla="*/ 791678 w 3659897"/>
                <a:gd name="connsiteY0" fmla="*/ 0 h 3166708"/>
                <a:gd name="connsiteX1" fmla="*/ 2897474 w 3659897"/>
                <a:gd name="connsiteY1" fmla="*/ 0 h 3166708"/>
                <a:gd name="connsiteX2" fmla="*/ 3659897 w 3659897"/>
                <a:gd name="connsiteY2" fmla="*/ 1524846 h 3166708"/>
                <a:gd name="connsiteX3" fmla="*/ 3659897 w 3659897"/>
                <a:gd name="connsiteY3" fmla="*/ 1641862 h 3166708"/>
                <a:gd name="connsiteX4" fmla="*/ 2897474 w 3659897"/>
                <a:gd name="connsiteY4" fmla="*/ 3166708 h 3166708"/>
                <a:gd name="connsiteX5" fmla="*/ 791678 w 3659897"/>
                <a:gd name="connsiteY5" fmla="*/ 3166708 h 3166708"/>
                <a:gd name="connsiteX6" fmla="*/ 0 w 3659897"/>
                <a:gd name="connsiteY6" fmla="*/ 1583354 h 31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9897" h="3166708">
                  <a:moveTo>
                    <a:pt x="791678" y="0"/>
                  </a:moveTo>
                  <a:lnTo>
                    <a:pt x="2897474" y="0"/>
                  </a:lnTo>
                  <a:lnTo>
                    <a:pt x="3659897" y="1524846"/>
                  </a:lnTo>
                  <a:lnTo>
                    <a:pt x="3659897" y="1641862"/>
                  </a:lnTo>
                  <a:lnTo>
                    <a:pt x="2897474" y="3166708"/>
                  </a:lnTo>
                  <a:lnTo>
                    <a:pt x="791678" y="3166708"/>
                  </a:lnTo>
                  <a:lnTo>
                    <a:pt x="0" y="1583354"/>
                  </a:lnTo>
                  <a:close/>
                </a:path>
              </a:pathLst>
            </a:cu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E231891-01D6-4817-9823-9E13FF1344B2}"/>
              </a:ext>
            </a:extLst>
          </p:cNvPr>
          <p:cNvPicPr/>
          <p:nvPr/>
        </p:nvPicPr>
        <p:blipFill rotWithShape="1">
          <a:blip r:embed="rId5"/>
          <a:srcRect l="2999" t="9142" r="42143" b="40575"/>
          <a:stretch/>
        </p:blipFill>
        <p:spPr bwMode="auto">
          <a:xfrm>
            <a:off x="-247110" y="5557683"/>
            <a:ext cx="9619224" cy="80937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346267-AE7F-4CFB-B6C9-91E697470D59}"/>
              </a:ext>
            </a:extLst>
          </p:cNvPr>
          <p:cNvPicPr/>
          <p:nvPr/>
        </p:nvPicPr>
        <p:blipFill rotWithShape="1">
          <a:blip r:embed="rId4"/>
          <a:srcRect l="2848" t="9220" r="33301" b="17659"/>
          <a:stretch/>
        </p:blipFill>
        <p:spPr bwMode="auto">
          <a:xfrm>
            <a:off x="15005537" y="-124362"/>
            <a:ext cx="9436441" cy="6078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032A38-CB11-43E3-8209-B393E861EA18}"/>
              </a:ext>
            </a:extLst>
          </p:cNvPr>
          <p:cNvPicPr/>
          <p:nvPr/>
        </p:nvPicPr>
        <p:blipFill rotWithShape="1">
          <a:blip r:embed="rId3"/>
          <a:srcRect l="37413" t="9145" r="37947" b="7527"/>
          <a:stretch/>
        </p:blipFill>
        <p:spPr bwMode="auto">
          <a:xfrm>
            <a:off x="9065389" y="-133606"/>
            <a:ext cx="6246871" cy="138403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372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roup 568">
            <a:extLst>
              <a:ext uri="{FF2B5EF4-FFF2-40B4-BE49-F238E27FC236}">
                <a16:creationId xmlns:a16="http://schemas.microsoft.com/office/drawing/2014/main" id="{3A43C986-49FE-4CA7-88F5-D9C0460A18EF}"/>
              </a:ext>
            </a:extLst>
          </p:cNvPr>
          <p:cNvGrpSpPr/>
          <p:nvPr/>
        </p:nvGrpSpPr>
        <p:grpSpPr>
          <a:xfrm rot="19351148">
            <a:off x="18965726" y="7417566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14FC99A9-061D-F722-4ECD-8E43925EF228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47D8CC3A-3E08-B903-06BF-07FDDE3C4C10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2B21BC0F-16DE-2DD7-21EF-A1036B9A9AD1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8D942F55-AAA3-2FC2-D5AC-5BAA9AFDFF27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CB70F05B-29CD-C56C-E00B-6F2AC25F052A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B2E65B98-91E5-19A2-DDB8-AC3480DDDFCC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E40E6FBB-D6D7-0300-476E-ED4BB4D70E13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22040F72-5DCC-68D1-1489-4363DBF110C6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259C0BE-68FF-5803-5DC9-99BBC95FEF32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4F410283-43D4-20C6-3CF5-8A958E904D5F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A77649E9-1418-1B2A-4B03-52D6112FC5E2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17AFD4AB-FAF5-F98C-A505-4F705B534FB9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A859821B-D01B-089D-28E9-30C5B8B96C67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7A10A92C-EE55-AAB1-B4E9-814C56CC0D64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5CDC51F8-1021-7D42-07E5-366874669789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45868F34-7884-0686-73D8-543BD8B95F1B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D857EA6F-4532-934C-D2A5-51B9C0E6BF49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FF3DE7BD-D0FC-1828-BF4D-2C3A8659E5CE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D670F37E-07F1-A703-1777-C8FA761245C7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FD4BE18E-AE4D-70E2-27BA-489435345A5C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ED203FA5-55D0-CAB3-942D-DFAC2E14D786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16720039-78C2-13DC-2F46-601F03D9154E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B3481BDC-883E-8C93-D3EC-1882F5CA394B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B0450A20-6048-2259-2D4F-692E5B201558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13380763-EBFB-F3BC-B8B0-E786DBC7A9A6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D085DE3D-1D90-84FA-22DF-3BF4056D2EEC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CCD7EDFB-12F2-A94F-6950-DDA403600B87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2838E895-81E2-4436-904F-A57508583CA0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2FF298C2-7E8A-A4EB-D0C0-9A1523E37B09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B389790E-FC05-B396-F1F9-F1FBA3DFB838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6DE542D6-5F30-AD14-EFF9-B5E30BB93385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8FB896B3-B57B-8A38-F027-6A253C3DCF49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1909F861-0E37-BBDF-E143-02D6293B00C5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0" name="Freeform 129">
            <a:extLst>
              <a:ext uri="{FF2B5EF4-FFF2-40B4-BE49-F238E27FC236}">
                <a16:creationId xmlns:a16="http://schemas.microsoft.com/office/drawing/2014/main" id="{A271EF08-82E9-7F6D-482E-B272776F513C}"/>
              </a:ext>
            </a:extLst>
          </p:cNvPr>
          <p:cNvSpPr/>
          <p:nvPr/>
        </p:nvSpPr>
        <p:spPr>
          <a:xfrm>
            <a:off x="-26350711" y="-5542981"/>
            <a:ext cx="27958126" cy="24801962"/>
          </a:xfrm>
          <a:custGeom>
            <a:avLst/>
            <a:gdLst>
              <a:gd name="connsiteX0" fmla="*/ 0 w 15461424"/>
              <a:gd name="connsiteY0" fmla="*/ 0 h 13716000"/>
              <a:gd name="connsiteX1" fmla="*/ 15461424 w 15461424"/>
              <a:gd name="connsiteY1" fmla="*/ 0 h 13716000"/>
              <a:gd name="connsiteX2" fmla="*/ 15240617 w 15461424"/>
              <a:gd name="connsiteY2" fmla="*/ 157019 h 13716000"/>
              <a:gd name="connsiteX3" fmla="*/ 11881628 w 15461424"/>
              <a:gd name="connsiteY3" fmla="*/ 6858000 h 13716000"/>
              <a:gd name="connsiteX4" fmla="*/ 15240617 w 15461424"/>
              <a:gd name="connsiteY4" fmla="*/ 13558981 h 13716000"/>
              <a:gd name="connsiteX5" fmla="*/ 15461424 w 15461424"/>
              <a:gd name="connsiteY5" fmla="*/ 13716000 h 13716000"/>
              <a:gd name="connsiteX6" fmla="*/ 0 w 15461424"/>
              <a:gd name="connsiteY6" fmla="*/ 13716000 h 13716000"/>
              <a:gd name="connsiteX7" fmla="*/ 0 w 15461424"/>
              <a:gd name="connsiteY7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61424" h="13716000">
                <a:moveTo>
                  <a:pt x="0" y="0"/>
                </a:moveTo>
                <a:lnTo>
                  <a:pt x="15461424" y="0"/>
                </a:lnTo>
                <a:lnTo>
                  <a:pt x="15240617" y="157019"/>
                </a:lnTo>
                <a:cubicBezTo>
                  <a:pt x="13201504" y="1681980"/>
                  <a:pt x="11881628" y="4115853"/>
                  <a:pt x="11881628" y="6858000"/>
                </a:cubicBezTo>
                <a:cubicBezTo>
                  <a:pt x="11881628" y="9600147"/>
                  <a:pt x="13201504" y="12034020"/>
                  <a:pt x="15240617" y="13558981"/>
                </a:cubicBezTo>
                <a:lnTo>
                  <a:pt x="15461424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7102DD32-CAA7-EBB0-2A66-9F01E07C34FA}"/>
              </a:ext>
            </a:extLst>
          </p:cNvPr>
          <p:cNvSpPr txBox="1"/>
          <p:nvPr/>
        </p:nvSpPr>
        <p:spPr>
          <a:xfrm>
            <a:off x="14897062" y="3755346"/>
            <a:ext cx="8740755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sv-SE" sz="6000" b="1" dirty="0">
                <a:latin typeface="Josefin Sans "/>
              </a:rPr>
              <a:t>Kategori dan Ambang Batas Status Gizi Anak</a:t>
            </a:r>
            <a:endParaRPr lang="en-US" sz="34400" b="1" dirty="0">
              <a:latin typeface="Josefin Sans "/>
              <a:cs typeface="Space Grotesk" pitchFamily="2" charset="77"/>
            </a:endParaRP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EFD9276-18A9-0AA2-402A-9CBCD6010902}"/>
              </a:ext>
            </a:extLst>
          </p:cNvPr>
          <p:cNvSpPr txBox="1"/>
          <p:nvPr/>
        </p:nvSpPr>
        <p:spPr>
          <a:xfrm>
            <a:off x="14994366" y="6654689"/>
            <a:ext cx="8429869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Standar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ini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sebagai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rujukan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bagi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petugas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Kesehatan dan kami </a:t>
            </a:r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untuk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mengidentifikasi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anak-anak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yang </a:t>
            </a:r>
            <a:r>
              <a:rPr lang="en-US" sz="4000" b="1" dirty="0" err="1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mengalami</a:t>
            </a:r>
            <a:r>
              <a:rPr lang="en-US" sz="4000" b="1" dirty="0">
                <a:solidFill>
                  <a:schemeClr val="tx2"/>
                </a:solidFill>
                <a:effectLst/>
                <a:latin typeface="Josefin Sans Light" pitchFamily="2" charset="0"/>
                <a:ea typeface="Calibri" panose="020F0502020204030204" pitchFamily="34" charset="0"/>
              </a:rPr>
              <a:t> Stunting.</a:t>
            </a:r>
            <a:endParaRPr lang="en-US" sz="6600" b="1" dirty="0">
              <a:solidFill>
                <a:schemeClr val="tx2"/>
              </a:solidFill>
              <a:latin typeface="Josefin Sans Light" pitchFamily="2" charset="0"/>
            </a:endParaRP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7EFC46E4-375E-4A15-309A-807E37A0F6DC}"/>
              </a:ext>
            </a:extLst>
          </p:cNvPr>
          <p:cNvSpPr txBox="1"/>
          <p:nvPr/>
        </p:nvSpPr>
        <p:spPr>
          <a:xfrm>
            <a:off x="15075204" y="18469655"/>
            <a:ext cx="5175411" cy="9445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4800" dirty="0">
                <a:latin typeface="Josefin Sans" pitchFamily="2" charset="77"/>
                <a:cs typeface="Space Grotesk" pitchFamily="2" charset="77"/>
              </a:rPr>
              <a:t>Crust 0-100 km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E073581A-807F-4356-20C1-70FF4CF75801}"/>
              </a:ext>
            </a:extLst>
          </p:cNvPr>
          <p:cNvSpPr txBox="1"/>
          <p:nvPr/>
        </p:nvSpPr>
        <p:spPr>
          <a:xfrm>
            <a:off x="15075204" y="21061381"/>
            <a:ext cx="5175411" cy="9445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4800" dirty="0">
                <a:latin typeface="Josefin Sans" pitchFamily="2" charset="77"/>
                <a:cs typeface="Space Grotesk" pitchFamily="2" charset="77"/>
              </a:rPr>
              <a:t>2,900 km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892F0B8E-6224-9B2A-B303-FCA8B49CD595}"/>
              </a:ext>
            </a:extLst>
          </p:cNvPr>
          <p:cNvSpPr txBox="1"/>
          <p:nvPr/>
        </p:nvSpPr>
        <p:spPr>
          <a:xfrm>
            <a:off x="15075204" y="24127967"/>
            <a:ext cx="5175411" cy="9445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4800" dirty="0">
                <a:latin typeface="Josefin Sans" pitchFamily="2" charset="77"/>
                <a:cs typeface="Space Grotesk" pitchFamily="2" charset="77"/>
              </a:rPr>
              <a:t>5,100 km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22B5BF4F-8FE9-186C-03D1-ECC4D9A2D59F}"/>
              </a:ext>
            </a:extLst>
          </p:cNvPr>
          <p:cNvSpPr txBox="1"/>
          <p:nvPr/>
        </p:nvSpPr>
        <p:spPr>
          <a:xfrm>
            <a:off x="15075204" y="28372084"/>
            <a:ext cx="5175411" cy="9445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4800" dirty="0">
                <a:latin typeface="Josefin Sans" pitchFamily="2" charset="77"/>
                <a:cs typeface="Space Grotesk" pitchFamily="2" charset="77"/>
              </a:rPr>
              <a:t>6,378 km</a:t>
            </a:r>
          </a:p>
        </p:txBody>
      </p: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944D5624-7E02-2E7F-A9D5-342D98FE6387}"/>
              </a:ext>
            </a:extLst>
          </p:cNvPr>
          <p:cNvCxnSpPr>
            <a:cxnSpLocks/>
          </p:cNvCxnSpPr>
          <p:nvPr/>
        </p:nvCxnSpPr>
        <p:spPr>
          <a:xfrm>
            <a:off x="8295083" y="28844349"/>
            <a:ext cx="6443985" cy="0"/>
          </a:xfrm>
          <a:prstGeom prst="line">
            <a:avLst/>
          </a:prstGeom>
          <a:ln w="254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6D0F49E7-C640-5E08-F52D-636A0AAA255C}"/>
              </a:ext>
            </a:extLst>
          </p:cNvPr>
          <p:cNvCxnSpPr>
            <a:cxnSpLocks/>
          </p:cNvCxnSpPr>
          <p:nvPr/>
        </p:nvCxnSpPr>
        <p:spPr>
          <a:xfrm>
            <a:off x="8295083" y="24583820"/>
            <a:ext cx="6443985" cy="0"/>
          </a:xfrm>
          <a:prstGeom prst="line">
            <a:avLst/>
          </a:prstGeom>
          <a:ln w="254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434F746-2256-A5F5-FEEE-9F36E1122A0C}"/>
              </a:ext>
            </a:extLst>
          </p:cNvPr>
          <p:cNvCxnSpPr>
            <a:cxnSpLocks/>
          </p:cNvCxnSpPr>
          <p:nvPr/>
        </p:nvCxnSpPr>
        <p:spPr>
          <a:xfrm>
            <a:off x="13102886" y="18939323"/>
            <a:ext cx="1636183" cy="0"/>
          </a:xfrm>
          <a:prstGeom prst="line">
            <a:avLst/>
          </a:prstGeom>
          <a:ln w="254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TextBox 563">
            <a:extLst>
              <a:ext uri="{FF2B5EF4-FFF2-40B4-BE49-F238E27FC236}">
                <a16:creationId xmlns:a16="http://schemas.microsoft.com/office/drawing/2014/main" id="{81029773-0762-33AB-7A5D-A01C70830138}"/>
              </a:ext>
            </a:extLst>
          </p:cNvPr>
          <p:cNvSpPr txBox="1"/>
          <p:nvPr/>
        </p:nvSpPr>
        <p:spPr>
          <a:xfrm rot="16200000">
            <a:off x="1419144" y="25723551"/>
            <a:ext cx="2821562" cy="9445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800" dirty="0">
                <a:latin typeface="Josefin Sans" pitchFamily="2" charset="77"/>
                <a:cs typeface="Space Grotesk" pitchFamily="2" charset="77"/>
              </a:rPr>
              <a:t>Core</a:t>
            </a:r>
          </a:p>
        </p:txBody>
      </p:sp>
      <p:sp>
        <p:nvSpPr>
          <p:cNvPr id="565" name="Left Brace 564">
            <a:extLst>
              <a:ext uri="{FF2B5EF4-FFF2-40B4-BE49-F238E27FC236}">
                <a16:creationId xmlns:a16="http://schemas.microsoft.com/office/drawing/2014/main" id="{ADC777AD-87F1-9C50-2168-48D5356382E8}"/>
              </a:ext>
            </a:extLst>
          </p:cNvPr>
          <p:cNvSpPr/>
          <p:nvPr/>
        </p:nvSpPr>
        <p:spPr>
          <a:xfrm>
            <a:off x="3413298" y="23514422"/>
            <a:ext cx="759243" cy="5329927"/>
          </a:xfrm>
          <a:prstGeom prst="leftBrace">
            <a:avLst/>
          </a:prstGeom>
          <a:ln w="254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Left Brace 565">
            <a:extLst>
              <a:ext uri="{FF2B5EF4-FFF2-40B4-BE49-F238E27FC236}">
                <a16:creationId xmlns:a16="http://schemas.microsoft.com/office/drawing/2014/main" id="{CEA9FE53-4975-E4F3-0966-07769D9ECD61}"/>
              </a:ext>
            </a:extLst>
          </p:cNvPr>
          <p:cNvSpPr/>
          <p:nvPr/>
        </p:nvSpPr>
        <p:spPr>
          <a:xfrm>
            <a:off x="3413298" y="15729557"/>
            <a:ext cx="759243" cy="3092032"/>
          </a:xfrm>
          <a:prstGeom prst="leftBrace">
            <a:avLst/>
          </a:prstGeom>
          <a:ln w="254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648A5AF4-7F47-8A60-161E-F10D7DBEC907}"/>
              </a:ext>
            </a:extLst>
          </p:cNvPr>
          <p:cNvSpPr txBox="1"/>
          <p:nvPr/>
        </p:nvSpPr>
        <p:spPr>
          <a:xfrm rot="16200000">
            <a:off x="1419145" y="16803308"/>
            <a:ext cx="2821562" cy="9445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800" dirty="0">
                <a:latin typeface="Josefin Sans" pitchFamily="2" charset="77"/>
                <a:cs typeface="Space Grotesk" pitchFamily="2" charset="77"/>
              </a:rPr>
              <a:t>Mantle</a:t>
            </a:r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85129C80-0A8A-0736-B0A5-9069F508F536}"/>
              </a:ext>
            </a:extLst>
          </p:cNvPr>
          <p:cNvCxnSpPr>
            <a:cxnSpLocks/>
          </p:cNvCxnSpPr>
          <p:nvPr/>
        </p:nvCxnSpPr>
        <p:spPr>
          <a:xfrm>
            <a:off x="8295083" y="21595311"/>
            <a:ext cx="6443985" cy="0"/>
          </a:xfrm>
          <a:prstGeom prst="line">
            <a:avLst/>
          </a:prstGeom>
          <a:ln w="254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7A65DD-1468-4C83-BFC9-34B02D4EC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79718"/>
              </p:ext>
            </p:extLst>
          </p:nvPr>
        </p:nvGraphicFramePr>
        <p:xfrm>
          <a:off x="4672800" y="1708013"/>
          <a:ext cx="5717584" cy="38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7584">
                  <a:extLst>
                    <a:ext uri="{9D8B030D-6E8A-4147-A177-3AD203B41FA5}">
                      <a16:colId xmlns:a16="http://schemas.microsoft.com/office/drawing/2014/main" val="1972457650"/>
                    </a:ext>
                  </a:extLst>
                </a:gridCol>
              </a:tblGrid>
              <a:tr h="826561">
                <a:tc>
                  <a:txBody>
                    <a:bodyPr/>
                    <a:lstStyle/>
                    <a:p>
                      <a:pPr algn="ctr"/>
                      <a:r>
                        <a:rPr lang="en-ID" sz="4000" b="1" dirty="0" err="1">
                          <a:latin typeface="Josefin Sans "/>
                        </a:rPr>
                        <a:t>Indeks</a:t>
                      </a:r>
                      <a:endParaRPr lang="en-ID" sz="4000" b="1" dirty="0">
                        <a:latin typeface="Josefin Sans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335912"/>
                  </a:ext>
                </a:extLst>
              </a:tr>
              <a:tr h="2982805">
                <a:tc>
                  <a:txBody>
                    <a:bodyPr/>
                    <a:lstStyle/>
                    <a:p>
                      <a:r>
                        <a:rPr lang="en-ID" sz="4000" dirty="0">
                          <a:latin typeface="Josefin Sans Light" pitchFamily="2" charset="0"/>
                        </a:rPr>
                        <a:t>Panjang Badan </a:t>
                      </a:r>
                      <a:r>
                        <a:rPr lang="en-ID" sz="4000" dirty="0" err="1">
                          <a:latin typeface="Josefin Sans Light" pitchFamily="2" charset="0"/>
                        </a:rPr>
                        <a:t>atau</a:t>
                      </a:r>
                      <a:r>
                        <a:rPr lang="en-ID" sz="4000" dirty="0">
                          <a:latin typeface="Josefin Sans Light" pitchFamily="2" charset="0"/>
                        </a:rPr>
                        <a:t> Tinggi Badan </a:t>
                      </a:r>
                      <a:r>
                        <a:rPr lang="en-ID" sz="4000" dirty="0" err="1">
                          <a:latin typeface="Josefin Sans Light" pitchFamily="2" charset="0"/>
                        </a:rPr>
                        <a:t>menurut</a:t>
                      </a:r>
                      <a:r>
                        <a:rPr lang="en-ID" sz="4000" dirty="0">
                          <a:latin typeface="Josefin Sans Light" pitchFamily="2" charset="0"/>
                        </a:rPr>
                        <a:t> </a:t>
                      </a:r>
                      <a:r>
                        <a:rPr lang="en-ID" sz="4000" dirty="0" err="1">
                          <a:latin typeface="Josefin Sans Light" pitchFamily="2" charset="0"/>
                        </a:rPr>
                        <a:t>Umur</a:t>
                      </a:r>
                      <a:r>
                        <a:rPr lang="en-ID" sz="4000" dirty="0">
                          <a:latin typeface="Josefin Sans Light" pitchFamily="2" charset="0"/>
                        </a:rPr>
                        <a:t> (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PB/U </a:t>
                      </a:r>
                      <a:r>
                        <a:rPr lang="en-ID" sz="4000" b="1" dirty="0" err="1">
                          <a:latin typeface="Josefin Sans Light" pitchFamily="2" charset="0"/>
                        </a:rPr>
                        <a:t>atau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 TB/U) </a:t>
                      </a:r>
                      <a:r>
                        <a:rPr lang="en-ID" sz="4000" b="1" dirty="0" err="1">
                          <a:latin typeface="Josefin Sans Light" pitchFamily="2" charset="0"/>
                        </a:rPr>
                        <a:t>anak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 </a:t>
                      </a:r>
                      <a:r>
                        <a:rPr lang="en-ID" sz="4000" b="1" dirty="0" err="1">
                          <a:latin typeface="Josefin Sans Light" pitchFamily="2" charset="0"/>
                        </a:rPr>
                        <a:t>usia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 0 - 60 </a:t>
                      </a:r>
                      <a:r>
                        <a:rPr lang="en-ID" sz="4000" b="1" dirty="0" err="1">
                          <a:latin typeface="Josefin Sans Light" pitchFamily="2" charset="0"/>
                        </a:rPr>
                        <a:t>bulan</a:t>
                      </a:r>
                      <a:r>
                        <a:rPr lang="en-ID" sz="4000" b="1" dirty="0">
                          <a:latin typeface="Josefin Sans Light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7499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9E4AF0-7916-4B92-8C53-D9589F3E9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96309"/>
              </p:ext>
            </p:extLst>
          </p:nvPr>
        </p:nvGraphicFramePr>
        <p:xfrm>
          <a:off x="422930" y="6018154"/>
          <a:ext cx="6854170" cy="346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4170">
                  <a:extLst>
                    <a:ext uri="{9D8B030D-6E8A-4147-A177-3AD203B41FA5}">
                      <a16:colId xmlns:a16="http://schemas.microsoft.com/office/drawing/2014/main" val="2142477988"/>
                    </a:ext>
                  </a:extLst>
                </a:gridCol>
              </a:tblGrid>
              <a:tr h="594581">
                <a:tc>
                  <a:txBody>
                    <a:bodyPr/>
                    <a:lstStyle/>
                    <a:p>
                      <a:pPr algn="ctr"/>
                      <a:r>
                        <a:rPr lang="en-ID" sz="4000" b="1" dirty="0" err="1">
                          <a:latin typeface="Josefin Sans "/>
                        </a:rPr>
                        <a:t>Kategori</a:t>
                      </a:r>
                      <a:r>
                        <a:rPr lang="en-ID" sz="4000" b="1" dirty="0">
                          <a:latin typeface="Josefin Sans "/>
                        </a:rPr>
                        <a:t> Status </a:t>
                      </a:r>
                      <a:r>
                        <a:rPr lang="en-ID" sz="4000" b="1" dirty="0" err="1">
                          <a:latin typeface="Josefin Sans "/>
                        </a:rPr>
                        <a:t>Gizi</a:t>
                      </a:r>
                      <a:endParaRPr lang="en-ID" sz="4000" b="1" dirty="0">
                        <a:latin typeface="Josefin Sans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30902"/>
                  </a:ext>
                </a:extLst>
              </a:tr>
              <a:tr h="843656">
                <a:tc>
                  <a:txBody>
                    <a:bodyPr/>
                    <a:lstStyle/>
                    <a:p>
                      <a:r>
                        <a:rPr lang="en-ID" dirty="0">
                          <a:latin typeface="Josefin Sans Light" pitchFamily="2" charset="0"/>
                        </a:rPr>
                        <a:t>Sangat </a:t>
                      </a:r>
                      <a:r>
                        <a:rPr lang="en-ID" dirty="0" err="1">
                          <a:latin typeface="Josefin Sans Light" pitchFamily="2" charset="0"/>
                        </a:rPr>
                        <a:t>pendek</a:t>
                      </a:r>
                      <a:r>
                        <a:rPr lang="en-ID" dirty="0">
                          <a:latin typeface="Josefin Sans Light" pitchFamily="2" charset="0"/>
                        </a:rPr>
                        <a:t> (severely stunted)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13169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 err="1">
                          <a:latin typeface="Josefin Sans Light" pitchFamily="2" charset="0"/>
                        </a:rPr>
                        <a:t>Pendek</a:t>
                      </a:r>
                      <a:r>
                        <a:rPr lang="en-ID" dirty="0">
                          <a:latin typeface="Josefin Sans Light" pitchFamily="2" charset="0"/>
                        </a:rPr>
                        <a:t> (stunted)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73568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>
                          <a:latin typeface="Josefin Sans Light" pitchFamily="2" charset="0"/>
                        </a:rPr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63020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>
                          <a:latin typeface="Josefin Sans Light" pitchFamily="2" charset="0"/>
                        </a:rPr>
                        <a:t>Tinggi2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96608"/>
                  </a:ext>
                </a:extLst>
              </a:tr>
            </a:tbl>
          </a:graphicData>
        </a:graphic>
      </p:graphicFrame>
      <p:graphicFrame>
        <p:nvGraphicFramePr>
          <p:cNvPr id="274" name="Table 5">
            <a:extLst>
              <a:ext uri="{FF2B5EF4-FFF2-40B4-BE49-F238E27FC236}">
                <a16:creationId xmlns:a16="http://schemas.microsoft.com/office/drawing/2014/main" id="{D8E27D8A-069E-4999-AA0F-9DFC34FF1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374743"/>
              </p:ext>
            </p:extLst>
          </p:nvPr>
        </p:nvGraphicFramePr>
        <p:xfrm>
          <a:off x="7708648" y="6018154"/>
          <a:ext cx="6854170" cy="346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4170">
                  <a:extLst>
                    <a:ext uri="{9D8B030D-6E8A-4147-A177-3AD203B41FA5}">
                      <a16:colId xmlns:a16="http://schemas.microsoft.com/office/drawing/2014/main" val="2142477988"/>
                    </a:ext>
                  </a:extLst>
                </a:gridCol>
              </a:tblGrid>
              <a:tr h="594581">
                <a:tc>
                  <a:txBody>
                    <a:bodyPr/>
                    <a:lstStyle/>
                    <a:p>
                      <a:pPr algn="ctr"/>
                      <a:r>
                        <a:rPr lang="en-ID" sz="4000" b="1">
                          <a:latin typeface="Josefin Sans "/>
                        </a:rPr>
                        <a:t>Ambang Batas (Z-Score)</a:t>
                      </a:r>
                      <a:endParaRPr lang="en-ID" sz="4000" b="1" dirty="0">
                        <a:latin typeface="Josefin Sans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30902"/>
                  </a:ext>
                </a:extLst>
              </a:tr>
              <a:tr h="843656">
                <a:tc>
                  <a:txBody>
                    <a:bodyPr/>
                    <a:lstStyle/>
                    <a:p>
                      <a:r>
                        <a:rPr lang="en-ID" dirty="0"/>
                        <a:t>&lt;-3 SD </a:t>
                      </a:r>
                      <a:endParaRPr lang="en-ID" dirty="0">
                        <a:latin typeface="Josefin Sans Ligh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13169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/>
                        <a:t>- 3 SD </a:t>
                      </a:r>
                      <a:r>
                        <a:rPr lang="en-ID" dirty="0" err="1"/>
                        <a:t>sd</a:t>
                      </a:r>
                      <a:r>
                        <a:rPr lang="en-ID" dirty="0"/>
                        <a:t> &lt;- 2 SD </a:t>
                      </a:r>
                      <a:endParaRPr lang="en-ID" dirty="0">
                        <a:latin typeface="Josefin Sans Ligh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73568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/>
                        <a:t>-2 SD </a:t>
                      </a:r>
                      <a:r>
                        <a:rPr lang="en-ID" dirty="0" err="1"/>
                        <a:t>sd</a:t>
                      </a:r>
                      <a:r>
                        <a:rPr lang="en-ID" dirty="0"/>
                        <a:t> +3 SD</a:t>
                      </a:r>
                      <a:endParaRPr lang="en-ID" dirty="0">
                        <a:latin typeface="Josefin Sans Ligh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63020"/>
                  </a:ext>
                </a:extLst>
              </a:tr>
              <a:tr h="542771">
                <a:tc>
                  <a:txBody>
                    <a:bodyPr/>
                    <a:lstStyle/>
                    <a:p>
                      <a:r>
                        <a:rPr lang="en-ID" dirty="0"/>
                        <a:t>&gt; +3 SD </a:t>
                      </a:r>
                      <a:endParaRPr lang="en-ID" dirty="0">
                        <a:latin typeface="Josefin Sans Ligh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96608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5138BEE3-EB2C-40AD-8AC6-9DA4569B2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6874" y="-5198907"/>
            <a:ext cx="12306300" cy="1503992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E390F38-A54E-448F-B014-9A892223A501}"/>
              </a:ext>
            </a:extLst>
          </p:cNvPr>
          <p:cNvSpPr txBox="1"/>
          <p:nvPr/>
        </p:nvSpPr>
        <p:spPr>
          <a:xfrm>
            <a:off x="13622292" y="-5040816"/>
            <a:ext cx="584835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500" b="1" dirty="0" err="1">
                <a:solidFill>
                  <a:schemeClr val="tx2"/>
                </a:solidFill>
                <a:latin typeface="Josefin Sans "/>
              </a:rPr>
              <a:t>Judul</a:t>
            </a:r>
            <a:endParaRPr lang="en-ID" sz="11500" b="1" dirty="0">
              <a:solidFill>
                <a:schemeClr val="tx2"/>
              </a:solidFill>
              <a:latin typeface="Josefin Sans 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D103E3-51A0-44F2-8186-788D34A59859}"/>
              </a:ext>
            </a:extLst>
          </p:cNvPr>
          <p:cNvSpPr txBox="1"/>
          <p:nvPr/>
        </p:nvSpPr>
        <p:spPr>
          <a:xfrm>
            <a:off x="26136367" y="354978"/>
            <a:ext cx="134683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Sistem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Cerdas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Identifikasi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Status Stunting Pada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Balita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Menggunakan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Knowledge Rule Based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Untuk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Menunjang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Program Gerakan Masyarakat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Sadar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Stunting</a:t>
            </a:r>
            <a:endParaRPr lang="en-ID" sz="6000" dirty="0">
              <a:solidFill>
                <a:schemeClr val="tx2"/>
              </a:solidFill>
              <a:latin typeface="Josefin Sans 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C5D21-A097-4E4F-BBA7-F01ECAAB0157}"/>
              </a:ext>
            </a:extLst>
          </p:cNvPr>
          <p:cNvGrpSpPr/>
          <p:nvPr/>
        </p:nvGrpSpPr>
        <p:grpSpPr>
          <a:xfrm>
            <a:off x="13455769" y="120821"/>
            <a:ext cx="10720308" cy="1637361"/>
            <a:chOff x="7763069" y="1033887"/>
            <a:chExt cx="7725747" cy="117998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5568EF8-99F2-40B5-97DE-494D872CB92B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853AF00-5893-4164-8284-A7241766D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56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>
            <a:extLst>
              <a:ext uri="{FF2B5EF4-FFF2-40B4-BE49-F238E27FC236}">
                <a16:creationId xmlns:a16="http://schemas.microsoft.com/office/drawing/2014/main" id="{1BBB09A7-1BCE-4E44-B6D4-94E81378ADFE}"/>
              </a:ext>
            </a:extLst>
          </p:cNvPr>
          <p:cNvSpPr txBox="1"/>
          <p:nvPr/>
        </p:nvSpPr>
        <p:spPr>
          <a:xfrm>
            <a:off x="10401300" y="5087720"/>
            <a:ext cx="134683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Sistem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Cerdas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Identifikasi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Status Stunting Pada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Balita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Menggunakan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Knowledge Rule Based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Untuk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Menunjang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Program Gerakan Masyarakat </a:t>
            </a:r>
            <a:r>
              <a:rPr lang="en-ID" sz="6000" i="0" dirty="0" err="1">
                <a:solidFill>
                  <a:schemeClr val="tx2"/>
                </a:solidFill>
                <a:effectLst/>
                <a:latin typeface="Josefin Sans "/>
              </a:rPr>
              <a:t>Sadar</a:t>
            </a:r>
            <a:r>
              <a:rPr lang="en-ID" sz="6000" i="0" dirty="0">
                <a:solidFill>
                  <a:schemeClr val="tx2"/>
                </a:solidFill>
                <a:effectLst/>
                <a:latin typeface="Josefin Sans "/>
              </a:rPr>
              <a:t> Stunting</a:t>
            </a:r>
            <a:endParaRPr lang="en-ID" sz="6000" dirty="0">
              <a:solidFill>
                <a:schemeClr val="tx2"/>
              </a:solidFill>
              <a:latin typeface="Josefin Sans 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22DA8210-669A-4C8A-BD27-90BD1A31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750" y="-661963"/>
            <a:ext cx="12306300" cy="1503992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46D56B3-0A39-4806-B620-55012D1CCF0E}"/>
              </a:ext>
            </a:extLst>
          </p:cNvPr>
          <p:cNvSpPr txBox="1"/>
          <p:nvPr/>
        </p:nvSpPr>
        <p:spPr>
          <a:xfrm>
            <a:off x="10401300" y="3225672"/>
            <a:ext cx="584835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500" b="1" dirty="0" err="1">
                <a:solidFill>
                  <a:schemeClr val="tx2"/>
                </a:solidFill>
                <a:latin typeface="Josefin Sans "/>
              </a:rPr>
              <a:t>Judul</a:t>
            </a:r>
            <a:endParaRPr lang="en-ID" sz="11500" b="1" dirty="0">
              <a:solidFill>
                <a:schemeClr val="tx2"/>
              </a:solidFill>
              <a:latin typeface="Josefin Sans 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70C6D6-C346-4467-8C09-13B37B91B2FE}"/>
              </a:ext>
            </a:extLst>
          </p:cNvPr>
          <p:cNvGrpSpPr/>
          <p:nvPr/>
        </p:nvGrpSpPr>
        <p:grpSpPr>
          <a:xfrm>
            <a:off x="13368657" y="291978"/>
            <a:ext cx="10720308" cy="1637361"/>
            <a:chOff x="7763069" y="1033887"/>
            <a:chExt cx="7725747" cy="117998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C2BC794-0B7D-4D54-97C9-B3FACADD8852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F713DF-5585-4671-BBA4-DFF73BD5D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774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2185274" y="5832944"/>
            <a:ext cx="3551" cy="1147912"/>
          </a:xfrm>
          <a:prstGeom prst="line">
            <a:avLst/>
          </a:prstGeom>
          <a:ln w="66675" cap="flat">
            <a:solidFill>
              <a:srgbClr val="473C3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120413" y="396939"/>
            <a:ext cx="4136824" cy="413682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t="-5394" b="-6527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0262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75116" y="4922604"/>
            <a:ext cx="4020319" cy="1204124"/>
            <a:chOff x="-18706" y="-60344"/>
            <a:chExt cx="955630" cy="2862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6806" cy="171699"/>
            </a:xfrm>
            <a:custGeom>
              <a:avLst/>
              <a:gdLst/>
              <a:ahLst/>
              <a:cxnLst/>
              <a:rect l="l" t="t" r="r" b="b"/>
              <a:pathLst>
                <a:path w="926806" h="171699">
                  <a:moveTo>
                    <a:pt x="85849" y="0"/>
                  </a:moveTo>
                  <a:lnTo>
                    <a:pt x="840957" y="0"/>
                  </a:lnTo>
                  <a:cubicBezTo>
                    <a:pt x="863725" y="0"/>
                    <a:pt x="885562" y="9045"/>
                    <a:pt x="901661" y="25145"/>
                  </a:cubicBezTo>
                  <a:cubicBezTo>
                    <a:pt x="917761" y="41245"/>
                    <a:pt x="926806" y="63081"/>
                    <a:pt x="926806" y="85849"/>
                  </a:cubicBezTo>
                  <a:lnTo>
                    <a:pt x="926806" y="85849"/>
                  </a:lnTo>
                  <a:cubicBezTo>
                    <a:pt x="926806" y="108618"/>
                    <a:pt x="917761" y="130454"/>
                    <a:pt x="901661" y="146554"/>
                  </a:cubicBezTo>
                  <a:cubicBezTo>
                    <a:pt x="885562" y="162654"/>
                    <a:pt x="863725" y="171699"/>
                    <a:pt x="840957" y="171699"/>
                  </a:cubicBezTo>
                  <a:lnTo>
                    <a:pt x="85849" y="171699"/>
                  </a:lnTo>
                  <a:cubicBezTo>
                    <a:pt x="63081" y="171699"/>
                    <a:pt x="41245" y="162654"/>
                    <a:pt x="25145" y="146554"/>
                  </a:cubicBezTo>
                  <a:cubicBezTo>
                    <a:pt x="9045" y="130454"/>
                    <a:pt x="0" y="108618"/>
                    <a:pt x="0" y="85849"/>
                  </a:cubicBezTo>
                  <a:lnTo>
                    <a:pt x="0" y="85849"/>
                  </a:lnTo>
                  <a:cubicBezTo>
                    <a:pt x="0" y="63081"/>
                    <a:pt x="9045" y="41245"/>
                    <a:pt x="25145" y="25145"/>
                  </a:cubicBezTo>
                  <a:cubicBezTo>
                    <a:pt x="41245" y="9045"/>
                    <a:pt x="63081" y="0"/>
                    <a:pt x="85849" y="0"/>
                  </a:cubicBezTo>
                  <a:close/>
                </a:path>
              </a:pathLst>
            </a:custGeom>
            <a:solidFill>
              <a:srgbClr val="473C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8706" y="-60344"/>
              <a:ext cx="955630" cy="286221"/>
            </a:xfrm>
            <a:prstGeom prst="rect">
              <a:avLst/>
            </a:prstGeom>
          </p:spPr>
          <p:txBody>
            <a:bodyPr lIns="66173" tIns="66173" rIns="66173" bIns="66173" rtlCol="0" anchor="ctr"/>
            <a:lstStyle/>
            <a:p>
              <a:pPr algn="ctr">
                <a:lnSpc>
                  <a:spcPts val="4291"/>
                </a:lnSpc>
              </a:pPr>
              <a:r>
                <a:rPr lang="en-US" sz="3065" dirty="0" err="1">
                  <a:solidFill>
                    <a:srgbClr val="F0F1F0"/>
                  </a:solidFill>
                  <a:latin typeface="Crimson Text"/>
                </a:rPr>
                <a:t>Dosen</a:t>
              </a:r>
              <a:r>
                <a:rPr lang="en-US" sz="3065" dirty="0">
                  <a:solidFill>
                    <a:srgbClr val="F0F1F0"/>
                  </a:solidFill>
                  <a:latin typeface="Crimson Text"/>
                </a:rPr>
                <a:t> </a:t>
              </a:r>
              <a:r>
                <a:rPr lang="en-US" sz="3065" dirty="0" err="1">
                  <a:solidFill>
                    <a:srgbClr val="F0F1F0"/>
                  </a:solidFill>
                  <a:latin typeface="Crimson Text"/>
                </a:rPr>
                <a:t>Pembimbing</a:t>
              </a:r>
              <a:endParaRPr lang="en-US" sz="3065" dirty="0">
                <a:solidFill>
                  <a:srgbClr val="F0F1F0"/>
                </a:solidFill>
                <a:latin typeface="Crimson Text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8030207" y="6992208"/>
            <a:ext cx="0" cy="1066522"/>
          </a:xfrm>
          <a:prstGeom prst="line">
            <a:avLst/>
          </a:prstGeom>
          <a:ln w="66675" cap="flat">
            <a:solidFill>
              <a:srgbClr val="473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830701" y="6902570"/>
            <a:ext cx="16675360" cy="89769"/>
          </a:xfrm>
          <a:prstGeom prst="line">
            <a:avLst/>
          </a:prstGeom>
          <a:ln w="66675" cap="flat">
            <a:solidFill>
              <a:srgbClr val="473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>
            <a:off x="3871589" y="6858133"/>
            <a:ext cx="3551" cy="1200598"/>
          </a:xfrm>
          <a:prstGeom prst="line">
            <a:avLst/>
          </a:prstGeom>
          <a:ln w="66675" cap="flat">
            <a:solidFill>
              <a:srgbClr val="473C3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058910" y="8058730"/>
            <a:ext cx="3625357" cy="362535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18330" t="-7499" r="-17497" b="-28329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02623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12188825" y="6992208"/>
            <a:ext cx="0" cy="1066522"/>
          </a:xfrm>
          <a:prstGeom prst="line">
            <a:avLst/>
          </a:prstGeom>
          <a:ln w="66675" cap="flat">
            <a:solidFill>
              <a:srgbClr val="473C3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376147" y="8058730"/>
            <a:ext cx="3625357" cy="362535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13099" t="-70551" r="-2499" b="-34957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02623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4534765" y="8058730"/>
            <a:ext cx="3625357" cy="362535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52750" t="-85507" r="-39612" b="-13643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02623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16391882" y="6992208"/>
            <a:ext cx="0" cy="1066522"/>
          </a:xfrm>
          <a:prstGeom prst="line">
            <a:avLst/>
          </a:prstGeom>
          <a:ln w="66675" cap="flat">
            <a:solidFill>
              <a:srgbClr val="473C3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217528" y="8058730"/>
            <a:ext cx="3625357" cy="362535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-37761" t="-78625" r="-47926" b="-68959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02623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8693383" y="8058861"/>
            <a:ext cx="3625357" cy="362535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7"/>
              <a:stretch>
                <a:fillRect l="-35628" t="-80291" r="-38761" b="-52228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02623"/>
            </a:solidFill>
          </p:spPr>
        </p:sp>
      </p:grpSp>
      <p:sp>
        <p:nvSpPr>
          <p:cNvPr id="29" name="AutoShape 29"/>
          <p:cNvSpPr/>
          <p:nvPr/>
        </p:nvSpPr>
        <p:spPr>
          <a:xfrm>
            <a:off x="20461623" y="6992338"/>
            <a:ext cx="0" cy="1066522"/>
          </a:xfrm>
          <a:prstGeom prst="line">
            <a:avLst/>
          </a:prstGeom>
          <a:ln w="66675" cap="flat">
            <a:solidFill>
              <a:srgbClr val="473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8863186" y="4613584"/>
            <a:ext cx="6551971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Alda</a:t>
            </a: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 </a:t>
            </a: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Cendekia</a:t>
            </a: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 </a:t>
            </a: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Siregar</a:t>
            </a: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, </a:t>
            </a: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S.Kom</a:t>
            </a: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., M.Cs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921339" y="12142614"/>
            <a:ext cx="3899058" cy="1114520"/>
            <a:chOff x="0" y="-47625"/>
            <a:chExt cx="926806" cy="26492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26806" cy="171699"/>
            </a:xfrm>
            <a:custGeom>
              <a:avLst/>
              <a:gdLst/>
              <a:ahLst/>
              <a:cxnLst/>
              <a:rect l="l" t="t" r="r" b="b"/>
              <a:pathLst>
                <a:path w="926806" h="171699">
                  <a:moveTo>
                    <a:pt x="85849" y="0"/>
                  </a:moveTo>
                  <a:lnTo>
                    <a:pt x="840957" y="0"/>
                  </a:lnTo>
                  <a:cubicBezTo>
                    <a:pt x="863725" y="0"/>
                    <a:pt x="885562" y="9045"/>
                    <a:pt x="901661" y="25145"/>
                  </a:cubicBezTo>
                  <a:cubicBezTo>
                    <a:pt x="917761" y="41245"/>
                    <a:pt x="926806" y="63081"/>
                    <a:pt x="926806" y="85849"/>
                  </a:cubicBezTo>
                  <a:lnTo>
                    <a:pt x="926806" y="85849"/>
                  </a:lnTo>
                  <a:cubicBezTo>
                    <a:pt x="926806" y="108618"/>
                    <a:pt x="917761" y="130454"/>
                    <a:pt x="901661" y="146554"/>
                  </a:cubicBezTo>
                  <a:cubicBezTo>
                    <a:pt x="885562" y="162654"/>
                    <a:pt x="863725" y="171699"/>
                    <a:pt x="840957" y="171699"/>
                  </a:cubicBezTo>
                  <a:lnTo>
                    <a:pt x="85849" y="171699"/>
                  </a:lnTo>
                  <a:cubicBezTo>
                    <a:pt x="63081" y="171699"/>
                    <a:pt x="41245" y="162654"/>
                    <a:pt x="25145" y="146554"/>
                  </a:cubicBezTo>
                  <a:cubicBezTo>
                    <a:pt x="9045" y="130454"/>
                    <a:pt x="0" y="108618"/>
                    <a:pt x="0" y="85849"/>
                  </a:cubicBezTo>
                  <a:lnTo>
                    <a:pt x="0" y="85849"/>
                  </a:lnTo>
                  <a:cubicBezTo>
                    <a:pt x="0" y="63081"/>
                    <a:pt x="9045" y="41245"/>
                    <a:pt x="25145" y="25145"/>
                  </a:cubicBezTo>
                  <a:cubicBezTo>
                    <a:pt x="41245" y="9045"/>
                    <a:pt x="63081" y="0"/>
                    <a:pt x="85849" y="0"/>
                  </a:cubicBezTo>
                  <a:close/>
                </a:path>
              </a:pathLst>
            </a:custGeom>
            <a:solidFill>
              <a:srgbClr val="473C3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46396" y="-47625"/>
              <a:ext cx="812800" cy="264922"/>
            </a:xfrm>
            <a:prstGeom prst="rect">
              <a:avLst/>
            </a:prstGeom>
          </p:spPr>
          <p:txBody>
            <a:bodyPr lIns="66173" tIns="66173" rIns="66173" bIns="66173" rtlCol="0" anchor="ctr"/>
            <a:lstStyle/>
            <a:p>
              <a:pPr algn="ctr">
                <a:lnSpc>
                  <a:spcPts val="4291"/>
                </a:lnSpc>
              </a:pPr>
              <a:r>
                <a:rPr lang="en-US" sz="3065" dirty="0" err="1">
                  <a:solidFill>
                    <a:srgbClr val="F0F1F0"/>
                  </a:solidFill>
                  <a:latin typeface="Crimson Text"/>
                </a:rPr>
                <a:t>Ketua</a:t>
              </a:r>
              <a:r>
                <a:rPr lang="en-US" sz="3065" dirty="0">
                  <a:solidFill>
                    <a:srgbClr val="F0F1F0"/>
                  </a:solidFill>
                  <a:latin typeface="Crimson Text"/>
                </a:rPr>
                <a:t> </a:t>
              </a:r>
              <a:r>
                <a:rPr lang="en-US" sz="3065" dirty="0" err="1">
                  <a:solidFill>
                    <a:srgbClr val="F0F1F0"/>
                  </a:solidFill>
                  <a:latin typeface="Crimson Text"/>
                </a:rPr>
                <a:t>Kelompok</a:t>
              </a:r>
              <a:endParaRPr lang="en-US" sz="3065" dirty="0">
                <a:solidFill>
                  <a:srgbClr val="F0F1F0"/>
                </a:solidFill>
                <a:latin typeface="Crimson Text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599836" y="11780085"/>
            <a:ext cx="2639483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Azrul Fathany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125117" y="12157705"/>
            <a:ext cx="3899058" cy="1114520"/>
            <a:chOff x="0" y="-44038"/>
            <a:chExt cx="926806" cy="26492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26806" cy="171699"/>
            </a:xfrm>
            <a:custGeom>
              <a:avLst/>
              <a:gdLst/>
              <a:ahLst/>
              <a:cxnLst/>
              <a:rect l="l" t="t" r="r" b="b"/>
              <a:pathLst>
                <a:path w="926806" h="171699">
                  <a:moveTo>
                    <a:pt x="85849" y="0"/>
                  </a:moveTo>
                  <a:lnTo>
                    <a:pt x="840957" y="0"/>
                  </a:lnTo>
                  <a:cubicBezTo>
                    <a:pt x="863725" y="0"/>
                    <a:pt x="885562" y="9045"/>
                    <a:pt x="901661" y="25145"/>
                  </a:cubicBezTo>
                  <a:cubicBezTo>
                    <a:pt x="917761" y="41245"/>
                    <a:pt x="926806" y="63081"/>
                    <a:pt x="926806" y="85849"/>
                  </a:cubicBezTo>
                  <a:lnTo>
                    <a:pt x="926806" y="85849"/>
                  </a:lnTo>
                  <a:cubicBezTo>
                    <a:pt x="926806" y="108618"/>
                    <a:pt x="917761" y="130454"/>
                    <a:pt x="901661" y="146554"/>
                  </a:cubicBezTo>
                  <a:cubicBezTo>
                    <a:pt x="885562" y="162654"/>
                    <a:pt x="863725" y="171699"/>
                    <a:pt x="840957" y="171699"/>
                  </a:cubicBezTo>
                  <a:lnTo>
                    <a:pt x="85849" y="171699"/>
                  </a:lnTo>
                  <a:cubicBezTo>
                    <a:pt x="63081" y="171699"/>
                    <a:pt x="41245" y="162654"/>
                    <a:pt x="25145" y="146554"/>
                  </a:cubicBezTo>
                  <a:cubicBezTo>
                    <a:pt x="9045" y="130454"/>
                    <a:pt x="0" y="108618"/>
                    <a:pt x="0" y="85849"/>
                  </a:cubicBezTo>
                  <a:lnTo>
                    <a:pt x="0" y="85849"/>
                  </a:lnTo>
                  <a:cubicBezTo>
                    <a:pt x="0" y="63081"/>
                    <a:pt x="9045" y="41245"/>
                    <a:pt x="25145" y="25145"/>
                  </a:cubicBezTo>
                  <a:cubicBezTo>
                    <a:pt x="41245" y="9045"/>
                    <a:pt x="63081" y="0"/>
                    <a:pt x="85849" y="0"/>
                  </a:cubicBezTo>
                  <a:close/>
                </a:path>
              </a:pathLst>
            </a:custGeom>
            <a:solidFill>
              <a:srgbClr val="473C38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46396" y="-44038"/>
              <a:ext cx="812800" cy="264922"/>
            </a:xfrm>
            <a:prstGeom prst="rect">
              <a:avLst/>
            </a:prstGeom>
          </p:spPr>
          <p:txBody>
            <a:bodyPr lIns="66173" tIns="66173" rIns="66173" bIns="66173" rtlCol="0" anchor="ctr"/>
            <a:lstStyle/>
            <a:p>
              <a:pPr algn="ctr">
                <a:lnSpc>
                  <a:spcPts val="4291"/>
                </a:lnSpc>
              </a:pPr>
              <a:r>
                <a:rPr lang="en-US" sz="3065" dirty="0" err="1">
                  <a:solidFill>
                    <a:srgbClr val="F0F1F0"/>
                  </a:solidFill>
                  <a:latin typeface="Crimson Text"/>
                </a:rPr>
                <a:t>Anggota</a:t>
              </a:r>
              <a:endParaRPr lang="en-US" sz="3065" dirty="0">
                <a:solidFill>
                  <a:srgbClr val="F0F1F0"/>
                </a:solidFill>
                <a:latin typeface="Crimson Text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273937" y="11780085"/>
            <a:ext cx="3512540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Satya </a:t>
            </a: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Hakli</a:t>
            </a: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 Furqan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0329940" y="12125533"/>
            <a:ext cx="3899058" cy="1114520"/>
            <a:chOff x="0" y="-51685"/>
            <a:chExt cx="926806" cy="26492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26806" cy="171699"/>
            </a:xfrm>
            <a:custGeom>
              <a:avLst/>
              <a:gdLst/>
              <a:ahLst/>
              <a:cxnLst/>
              <a:rect l="l" t="t" r="r" b="b"/>
              <a:pathLst>
                <a:path w="926806" h="171699">
                  <a:moveTo>
                    <a:pt x="85849" y="0"/>
                  </a:moveTo>
                  <a:lnTo>
                    <a:pt x="840957" y="0"/>
                  </a:lnTo>
                  <a:cubicBezTo>
                    <a:pt x="863725" y="0"/>
                    <a:pt x="885562" y="9045"/>
                    <a:pt x="901661" y="25145"/>
                  </a:cubicBezTo>
                  <a:cubicBezTo>
                    <a:pt x="917761" y="41245"/>
                    <a:pt x="926806" y="63081"/>
                    <a:pt x="926806" y="85849"/>
                  </a:cubicBezTo>
                  <a:lnTo>
                    <a:pt x="926806" y="85849"/>
                  </a:lnTo>
                  <a:cubicBezTo>
                    <a:pt x="926806" y="108618"/>
                    <a:pt x="917761" y="130454"/>
                    <a:pt x="901661" y="146554"/>
                  </a:cubicBezTo>
                  <a:cubicBezTo>
                    <a:pt x="885562" y="162654"/>
                    <a:pt x="863725" y="171699"/>
                    <a:pt x="840957" y="171699"/>
                  </a:cubicBezTo>
                  <a:lnTo>
                    <a:pt x="85849" y="171699"/>
                  </a:lnTo>
                  <a:cubicBezTo>
                    <a:pt x="63081" y="171699"/>
                    <a:pt x="41245" y="162654"/>
                    <a:pt x="25145" y="146554"/>
                  </a:cubicBezTo>
                  <a:cubicBezTo>
                    <a:pt x="9045" y="130454"/>
                    <a:pt x="0" y="108618"/>
                    <a:pt x="0" y="85849"/>
                  </a:cubicBezTo>
                  <a:lnTo>
                    <a:pt x="0" y="85849"/>
                  </a:lnTo>
                  <a:cubicBezTo>
                    <a:pt x="0" y="63081"/>
                    <a:pt x="9045" y="41245"/>
                    <a:pt x="25145" y="25145"/>
                  </a:cubicBezTo>
                  <a:cubicBezTo>
                    <a:pt x="41245" y="9045"/>
                    <a:pt x="63081" y="0"/>
                    <a:pt x="85849" y="0"/>
                  </a:cubicBezTo>
                  <a:close/>
                </a:path>
              </a:pathLst>
            </a:custGeom>
            <a:solidFill>
              <a:srgbClr val="473C3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24885" y="-51685"/>
              <a:ext cx="812800" cy="264922"/>
            </a:xfrm>
            <a:prstGeom prst="rect">
              <a:avLst/>
            </a:prstGeom>
          </p:spPr>
          <p:txBody>
            <a:bodyPr lIns="66173" tIns="66173" rIns="66173" bIns="66173" rtlCol="0" anchor="ctr"/>
            <a:lstStyle/>
            <a:p>
              <a:pPr algn="ctr">
                <a:lnSpc>
                  <a:spcPts val="4291"/>
                </a:lnSpc>
              </a:pPr>
              <a:r>
                <a:rPr lang="en-US" sz="3065" dirty="0" err="1">
                  <a:solidFill>
                    <a:srgbClr val="F0F1F0"/>
                  </a:solidFill>
                  <a:latin typeface="Crimson Text"/>
                </a:rPr>
                <a:t>Anggota</a:t>
              </a:r>
              <a:endParaRPr lang="en-US" sz="3065" dirty="0">
                <a:solidFill>
                  <a:srgbClr val="F0F1F0"/>
                </a:solidFill>
                <a:latin typeface="Crimson Text"/>
              </a:endParaRP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0629433" y="11768732"/>
            <a:ext cx="3207660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Utin</a:t>
            </a: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 </a:t>
            </a: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Erina</a:t>
            </a: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 </a:t>
            </a: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Safitri</a:t>
            </a:r>
            <a:endParaRPr lang="en-US" sz="3331" b="1" dirty="0">
              <a:solidFill>
                <a:srgbClr val="46434D"/>
              </a:solidFill>
              <a:latin typeface="Crimson Text"/>
            </a:endParaRPr>
          </a:p>
        </p:txBody>
      </p:sp>
      <p:grpSp>
        <p:nvGrpSpPr>
          <p:cNvPr id="43" name="Group 43"/>
          <p:cNvGrpSpPr/>
          <p:nvPr/>
        </p:nvGrpSpPr>
        <p:grpSpPr>
          <a:xfrm>
            <a:off x="14534765" y="12058224"/>
            <a:ext cx="3899058" cy="1140965"/>
            <a:chOff x="0" y="-64986"/>
            <a:chExt cx="926806" cy="27120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26806" cy="171699"/>
            </a:xfrm>
            <a:custGeom>
              <a:avLst/>
              <a:gdLst/>
              <a:ahLst/>
              <a:cxnLst/>
              <a:rect l="l" t="t" r="r" b="b"/>
              <a:pathLst>
                <a:path w="926806" h="171699">
                  <a:moveTo>
                    <a:pt x="85849" y="0"/>
                  </a:moveTo>
                  <a:lnTo>
                    <a:pt x="840957" y="0"/>
                  </a:lnTo>
                  <a:cubicBezTo>
                    <a:pt x="863725" y="0"/>
                    <a:pt x="885562" y="9045"/>
                    <a:pt x="901661" y="25145"/>
                  </a:cubicBezTo>
                  <a:cubicBezTo>
                    <a:pt x="917761" y="41245"/>
                    <a:pt x="926806" y="63081"/>
                    <a:pt x="926806" y="85849"/>
                  </a:cubicBezTo>
                  <a:lnTo>
                    <a:pt x="926806" y="85849"/>
                  </a:lnTo>
                  <a:cubicBezTo>
                    <a:pt x="926806" y="108618"/>
                    <a:pt x="917761" y="130454"/>
                    <a:pt x="901661" y="146554"/>
                  </a:cubicBezTo>
                  <a:cubicBezTo>
                    <a:pt x="885562" y="162654"/>
                    <a:pt x="863725" y="171699"/>
                    <a:pt x="840957" y="171699"/>
                  </a:cubicBezTo>
                  <a:lnTo>
                    <a:pt x="85849" y="171699"/>
                  </a:lnTo>
                  <a:cubicBezTo>
                    <a:pt x="63081" y="171699"/>
                    <a:pt x="41245" y="162654"/>
                    <a:pt x="25145" y="146554"/>
                  </a:cubicBezTo>
                  <a:cubicBezTo>
                    <a:pt x="9045" y="130454"/>
                    <a:pt x="0" y="108618"/>
                    <a:pt x="0" y="85849"/>
                  </a:cubicBezTo>
                  <a:lnTo>
                    <a:pt x="0" y="85849"/>
                  </a:lnTo>
                  <a:cubicBezTo>
                    <a:pt x="0" y="63081"/>
                    <a:pt x="9045" y="41245"/>
                    <a:pt x="25145" y="25145"/>
                  </a:cubicBezTo>
                  <a:cubicBezTo>
                    <a:pt x="41245" y="9045"/>
                    <a:pt x="63081" y="0"/>
                    <a:pt x="85849" y="0"/>
                  </a:cubicBezTo>
                  <a:close/>
                </a:path>
              </a:pathLst>
            </a:custGeom>
            <a:solidFill>
              <a:srgbClr val="473C38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57003" y="-64986"/>
              <a:ext cx="812800" cy="271208"/>
            </a:xfrm>
            <a:prstGeom prst="rect">
              <a:avLst/>
            </a:prstGeom>
          </p:spPr>
          <p:txBody>
            <a:bodyPr lIns="66173" tIns="66173" rIns="66173" bIns="66173" rtlCol="0" anchor="ctr"/>
            <a:lstStyle/>
            <a:p>
              <a:pPr algn="ctr">
                <a:lnSpc>
                  <a:spcPts val="4291"/>
                </a:lnSpc>
              </a:pPr>
              <a:r>
                <a:rPr lang="en-US" sz="3065" dirty="0" err="1">
                  <a:solidFill>
                    <a:srgbClr val="F0F1F0"/>
                  </a:solidFill>
                  <a:latin typeface="Crimson Text"/>
                </a:rPr>
                <a:t>Anggota</a:t>
              </a:r>
              <a:endParaRPr lang="en-US" sz="3065" dirty="0">
                <a:solidFill>
                  <a:srgbClr val="F0F1F0"/>
                </a:solidFill>
                <a:latin typeface="Crimson Text"/>
              </a:endParaR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5623256" y="11780085"/>
            <a:ext cx="1537252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Pita Sari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8738543" y="12058354"/>
            <a:ext cx="3899058" cy="1140965"/>
            <a:chOff x="0" y="-67654"/>
            <a:chExt cx="926806" cy="27120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926806" cy="171699"/>
            </a:xfrm>
            <a:custGeom>
              <a:avLst/>
              <a:gdLst/>
              <a:ahLst/>
              <a:cxnLst/>
              <a:rect l="l" t="t" r="r" b="b"/>
              <a:pathLst>
                <a:path w="926806" h="171699">
                  <a:moveTo>
                    <a:pt x="85849" y="0"/>
                  </a:moveTo>
                  <a:lnTo>
                    <a:pt x="840957" y="0"/>
                  </a:lnTo>
                  <a:cubicBezTo>
                    <a:pt x="863725" y="0"/>
                    <a:pt x="885562" y="9045"/>
                    <a:pt x="901661" y="25145"/>
                  </a:cubicBezTo>
                  <a:cubicBezTo>
                    <a:pt x="917761" y="41245"/>
                    <a:pt x="926806" y="63081"/>
                    <a:pt x="926806" y="85849"/>
                  </a:cubicBezTo>
                  <a:lnTo>
                    <a:pt x="926806" y="85849"/>
                  </a:lnTo>
                  <a:cubicBezTo>
                    <a:pt x="926806" y="108618"/>
                    <a:pt x="917761" y="130454"/>
                    <a:pt x="901661" y="146554"/>
                  </a:cubicBezTo>
                  <a:cubicBezTo>
                    <a:pt x="885562" y="162654"/>
                    <a:pt x="863725" y="171699"/>
                    <a:pt x="840957" y="171699"/>
                  </a:cubicBezTo>
                  <a:lnTo>
                    <a:pt x="85849" y="171699"/>
                  </a:lnTo>
                  <a:cubicBezTo>
                    <a:pt x="63081" y="171699"/>
                    <a:pt x="41245" y="162654"/>
                    <a:pt x="25145" y="146554"/>
                  </a:cubicBezTo>
                  <a:cubicBezTo>
                    <a:pt x="9045" y="130454"/>
                    <a:pt x="0" y="108618"/>
                    <a:pt x="0" y="85849"/>
                  </a:cubicBezTo>
                  <a:lnTo>
                    <a:pt x="0" y="85849"/>
                  </a:lnTo>
                  <a:cubicBezTo>
                    <a:pt x="0" y="63081"/>
                    <a:pt x="9045" y="41245"/>
                    <a:pt x="25145" y="25145"/>
                  </a:cubicBezTo>
                  <a:cubicBezTo>
                    <a:pt x="41245" y="9045"/>
                    <a:pt x="63081" y="0"/>
                    <a:pt x="85849" y="0"/>
                  </a:cubicBezTo>
                  <a:close/>
                </a:path>
              </a:pathLst>
            </a:custGeom>
            <a:solidFill>
              <a:srgbClr val="473C38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13739" y="-67654"/>
              <a:ext cx="812800" cy="271208"/>
            </a:xfrm>
            <a:prstGeom prst="rect">
              <a:avLst/>
            </a:prstGeom>
          </p:spPr>
          <p:txBody>
            <a:bodyPr lIns="66173" tIns="66173" rIns="66173" bIns="66173" rtlCol="0" anchor="ctr"/>
            <a:lstStyle/>
            <a:p>
              <a:pPr algn="ctr">
                <a:lnSpc>
                  <a:spcPts val="4291"/>
                </a:lnSpc>
              </a:pPr>
              <a:r>
                <a:rPr lang="en-US" sz="3065" dirty="0" err="1">
                  <a:solidFill>
                    <a:srgbClr val="F0F1F0"/>
                  </a:solidFill>
                  <a:latin typeface="Crimson Text"/>
                </a:rPr>
                <a:t>Anggota</a:t>
              </a:r>
              <a:endParaRPr lang="en-US" sz="3065" dirty="0">
                <a:solidFill>
                  <a:srgbClr val="F0F1F0"/>
                </a:solidFill>
                <a:latin typeface="Crimson Text"/>
              </a:endParaRP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8773490" y="11768732"/>
            <a:ext cx="3829164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Tasya</a:t>
            </a:r>
            <a:r>
              <a:rPr lang="en-US" sz="3331" b="1" dirty="0">
                <a:solidFill>
                  <a:srgbClr val="46434D"/>
                </a:solidFill>
                <a:latin typeface="Crimson Text"/>
              </a:rPr>
              <a:t> Yasmin </a:t>
            </a:r>
            <a:r>
              <a:rPr lang="en-US" sz="3331" b="1" dirty="0" err="1">
                <a:solidFill>
                  <a:srgbClr val="46434D"/>
                </a:solidFill>
                <a:latin typeface="Crimson Text"/>
              </a:rPr>
              <a:t>Fahira</a:t>
            </a:r>
            <a:endParaRPr lang="en-US" sz="3331" b="1" dirty="0">
              <a:solidFill>
                <a:srgbClr val="46434D"/>
              </a:solidFill>
              <a:latin typeface="Crimson Text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967959" y="13001822"/>
            <a:ext cx="3718385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6434D"/>
                </a:solidFill>
                <a:latin typeface="Crimson Text"/>
              </a:rPr>
              <a:t>Teknik Informatika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15454" y="13001822"/>
            <a:ext cx="3718385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6434D"/>
                </a:solidFill>
                <a:latin typeface="Crimson Text"/>
              </a:rPr>
              <a:t>Teknik Informatika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636703" y="13014518"/>
            <a:ext cx="1379813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6434D"/>
                </a:solidFill>
                <a:latin typeface="Crimson Text"/>
              </a:rPr>
              <a:t>Kesmas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010714" y="13014518"/>
            <a:ext cx="1135719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6434D"/>
                </a:solidFill>
                <a:latin typeface="Crimson Text"/>
              </a:rPr>
              <a:t>Kimia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9273208" y="13014518"/>
            <a:ext cx="3114658" cy="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6434D"/>
                </a:solidFill>
                <a:latin typeface="Crimson Text"/>
              </a:rPr>
              <a:t>Sistem Informasi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3AE711-EC1C-4015-9265-073C4C30C00B}"/>
              </a:ext>
            </a:extLst>
          </p:cNvPr>
          <p:cNvSpPr txBox="1"/>
          <p:nvPr/>
        </p:nvSpPr>
        <p:spPr>
          <a:xfrm>
            <a:off x="16084648" y="981821"/>
            <a:ext cx="8842825" cy="36317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en-US" sz="10000" b="1" dirty="0" err="1">
                <a:latin typeface="Josefin Sans" pitchFamily="2" charset="77"/>
                <a:cs typeface="Space Grotesk" pitchFamily="2" charset="77"/>
              </a:rPr>
              <a:t>Struktur</a:t>
            </a:r>
            <a:r>
              <a:rPr lang="en-US" sz="10000" b="1" dirty="0">
                <a:latin typeface="Josefin Sans" pitchFamily="2" charset="77"/>
                <a:cs typeface="Space Grotesk" pitchFamily="2" charset="77"/>
              </a:rPr>
              <a:t> </a:t>
            </a:r>
            <a:r>
              <a:rPr lang="en-US" sz="13000" b="1" dirty="0" err="1">
                <a:latin typeface="Josefin Sans" pitchFamily="2" charset="77"/>
                <a:cs typeface="Space Grotesk" pitchFamily="2" charset="77"/>
              </a:rPr>
              <a:t>Kelompok</a:t>
            </a:r>
            <a:endParaRPr lang="en-US" sz="13000" b="1" dirty="0">
              <a:latin typeface="Josefin Sans" pitchFamily="2" charset="77"/>
              <a:cs typeface="Space Grotesk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265">
            <a:extLst>
              <a:ext uri="{FF2B5EF4-FFF2-40B4-BE49-F238E27FC236}">
                <a16:creationId xmlns:a16="http://schemas.microsoft.com/office/drawing/2014/main" id="{DC6CB083-A234-4036-A076-48DCA30C2036}"/>
              </a:ext>
            </a:extLst>
          </p:cNvPr>
          <p:cNvGrpSpPr/>
          <p:nvPr/>
        </p:nvGrpSpPr>
        <p:grpSpPr>
          <a:xfrm>
            <a:off x="6825846" y="6330057"/>
            <a:ext cx="11003499" cy="9347733"/>
            <a:chOff x="6825846" y="6330057"/>
            <a:chExt cx="11003499" cy="9347733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BEC6B70C-4E71-465B-9404-50602D56B785}"/>
                </a:ext>
              </a:extLst>
            </p:cNvPr>
            <p:cNvGrpSpPr/>
            <p:nvPr/>
          </p:nvGrpSpPr>
          <p:grpSpPr>
            <a:xfrm>
              <a:off x="6825846" y="6330057"/>
              <a:ext cx="11003499" cy="9347733"/>
              <a:chOff x="6825846" y="6330057"/>
              <a:chExt cx="11003499" cy="9347733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7E22D0A-B130-4382-92E0-C34AFE414CA2}"/>
                  </a:ext>
                </a:extLst>
              </p:cNvPr>
              <p:cNvGrpSpPr/>
              <p:nvPr/>
            </p:nvGrpSpPr>
            <p:grpSpPr>
              <a:xfrm>
                <a:off x="6825846" y="6330057"/>
                <a:ext cx="11003499" cy="9347733"/>
                <a:chOff x="6825846" y="6330057"/>
                <a:chExt cx="11003499" cy="9347733"/>
              </a:xfrm>
            </p:grpSpPr>
            <p:grpSp>
              <p:nvGrpSpPr>
                <p:cNvPr id="7" name="Graphic 4">
                  <a:extLst>
                    <a:ext uri="{FF2B5EF4-FFF2-40B4-BE49-F238E27FC236}">
                      <a16:creationId xmlns:a16="http://schemas.microsoft.com/office/drawing/2014/main" id="{48FE67F9-1C72-4B32-AA75-578A7A586EC9}"/>
                    </a:ext>
                  </a:extLst>
                </p:cNvPr>
                <p:cNvGrpSpPr/>
                <p:nvPr/>
              </p:nvGrpSpPr>
              <p:grpSpPr>
                <a:xfrm>
                  <a:off x="6825846" y="9325226"/>
                  <a:ext cx="11003499" cy="6352564"/>
                  <a:chOff x="657864" y="6448974"/>
                  <a:chExt cx="11003499" cy="6352564"/>
                </a:xfrm>
              </p:grpSpPr>
              <p:sp>
                <p:nvSpPr>
                  <p:cNvPr id="8" name="Freeform: Shape 7">
                    <a:extLst>
                      <a:ext uri="{FF2B5EF4-FFF2-40B4-BE49-F238E27FC236}">
                        <a16:creationId xmlns:a16="http://schemas.microsoft.com/office/drawing/2014/main" id="{E1AC27D2-B432-421B-A92F-E6935FFFF15E}"/>
                      </a:ext>
                    </a:extLst>
                  </p:cNvPr>
                  <p:cNvSpPr/>
                  <p:nvPr/>
                </p:nvSpPr>
                <p:spPr>
                  <a:xfrm>
                    <a:off x="657864" y="6448974"/>
                    <a:ext cx="11003499" cy="6352564"/>
                  </a:xfrm>
                  <a:custGeom>
                    <a:avLst/>
                    <a:gdLst>
                      <a:gd name="connsiteX0" fmla="*/ 11003499 w 11003499"/>
                      <a:gd name="connsiteY0" fmla="*/ 3176282 h 6352564"/>
                      <a:gd name="connsiteX1" fmla="*/ 5501750 w 11003499"/>
                      <a:gd name="connsiteY1" fmla="*/ 6352565 h 6352564"/>
                      <a:gd name="connsiteX2" fmla="*/ 0 w 11003499"/>
                      <a:gd name="connsiteY2" fmla="*/ 3176282 h 6352564"/>
                      <a:gd name="connsiteX3" fmla="*/ 5501750 w 11003499"/>
                      <a:gd name="connsiteY3" fmla="*/ 0 h 6352564"/>
                      <a:gd name="connsiteX4" fmla="*/ 11003499 w 11003499"/>
                      <a:gd name="connsiteY4" fmla="*/ 3176282 h 6352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03499" h="6352564">
                        <a:moveTo>
                          <a:pt x="11003499" y="3176282"/>
                        </a:moveTo>
                        <a:cubicBezTo>
                          <a:pt x="11003499" y="4930495"/>
                          <a:pt x="8540282" y="6352565"/>
                          <a:pt x="5501750" y="6352565"/>
                        </a:cubicBezTo>
                        <a:cubicBezTo>
                          <a:pt x="2463217" y="6352565"/>
                          <a:pt x="0" y="4930495"/>
                          <a:pt x="0" y="3176282"/>
                        </a:cubicBezTo>
                        <a:cubicBezTo>
                          <a:pt x="0" y="1422070"/>
                          <a:pt x="2463217" y="0"/>
                          <a:pt x="5501750" y="0"/>
                        </a:cubicBezTo>
                        <a:cubicBezTo>
                          <a:pt x="8540282" y="0"/>
                          <a:pt x="11003499" y="1422070"/>
                          <a:pt x="11003499" y="317628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2FF3FA55-FBF3-4F42-9CD6-D265C6EB8F8E}"/>
                      </a:ext>
                    </a:extLst>
                  </p:cNvPr>
                  <p:cNvSpPr/>
                  <p:nvPr/>
                </p:nvSpPr>
                <p:spPr>
                  <a:xfrm>
                    <a:off x="830086" y="9696391"/>
                    <a:ext cx="1608498" cy="738963"/>
                  </a:xfrm>
                  <a:custGeom>
                    <a:avLst/>
                    <a:gdLst>
                      <a:gd name="connsiteX0" fmla="*/ 806122 w 1608498"/>
                      <a:gd name="connsiteY0" fmla="*/ 483439 h 738963"/>
                      <a:gd name="connsiteX1" fmla="*/ 1608499 w 1608498"/>
                      <a:gd name="connsiteY1" fmla="*/ 20123 h 738963"/>
                      <a:gd name="connsiteX2" fmla="*/ 1596799 w 1608498"/>
                      <a:gd name="connsiteY2" fmla="*/ 0 h 738963"/>
                      <a:gd name="connsiteX3" fmla="*/ 800974 w 1608498"/>
                      <a:gd name="connsiteY3" fmla="*/ 460039 h 738963"/>
                      <a:gd name="connsiteX4" fmla="*/ 446935 w 1608498"/>
                      <a:gd name="connsiteY4" fmla="*/ 460039 h 738963"/>
                      <a:gd name="connsiteX5" fmla="*/ 0 w 1608498"/>
                      <a:gd name="connsiteY5" fmla="*/ 717437 h 738963"/>
                      <a:gd name="connsiteX6" fmla="*/ 9360 w 1608498"/>
                      <a:gd name="connsiteY6" fmla="*/ 738964 h 738963"/>
                      <a:gd name="connsiteX7" fmla="*/ 453955 w 1608498"/>
                      <a:gd name="connsiteY7" fmla="*/ 482737 h 738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08498" h="738963">
                        <a:moveTo>
                          <a:pt x="806122" y="483439"/>
                        </a:moveTo>
                        <a:lnTo>
                          <a:pt x="1608499" y="20123"/>
                        </a:lnTo>
                        <a:lnTo>
                          <a:pt x="1596799" y="0"/>
                        </a:lnTo>
                        <a:lnTo>
                          <a:pt x="800974" y="460039"/>
                        </a:lnTo>
                        <a:lnTo>
                          <a:pt x="446935" y="460039"/>
                        </a:lnTo>
                        <a:lnTo>
                          <a:pt x="0" y="717437"/>
                        </a:lnTo>
                        <a:cubicBezTo>
                          <a:pt x="3042" y="724456"/>
                          <a:pt x="6084" y="731710"/>
                          <a:pt x="9360" y="738964"/>
                        </a:cubicBezTo>
                        <a:lnTo>
                          <a:pt x="453955" y="482737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22F4BFA5-47FD-421F-9F94-EC725AE1D03A}"/>
                      </a:ext>
                    </a:extLst>
                  </p:cNvPr>
                  <p:cNvSpPr/>
                  <p:nvPr/>
                </p:nvSpPr>
                <p:spPr>
                  <a:xfrm>
                    <a:off x="1139665" y="10616703"/>
                    <a:ext cx="734986" cy="333680"/>
                  </a:xfrm>
                  <a:custGeom>
                    <a:avLst/>
                    <a:gdLst>
                      <a:gd name="connsiteX0" fmla="*/ 734986 w 734986"/>
                      <a:gd name="connsiteY0" fmla="*/ 20358 h 333680"/>
                      <a:gd name="connsiteX1" fmla="*/ 723286 w 734986"/>
                      <a:gd name="connsiteY1" fmla="*/ 0 h 333680"/>
                      <a:gd name="connsiteX2" fmla="*/ 185092 w 734986"/>
                      <a:gd name="connsiteY2" fmla="*/ 310281 h 333680"/>
                      <a:gd name="connsiteX3" fmla="*/ 0 w 734986"/>
                      <a:gd name="connsiteY3" fmla="*/ 310281 h 333680"/>
                      <a:gd name="connsiteX4" fmla="*/ 18252 w 734986"/>
                      <a:gd name="connsiteY4" fmla="*/ 333681 h 333680"/>
                      <a:gd name="connsiteX5" fmla="*/ 191878 w 734986"/>
                      <a:gd name="connsiteY5" fmla="*/ 333681 h 333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34986" h="333680">
                        <a:moveTo>
                          <a:pt x="734986" y="20358"/>
                        </a:moveTo>
                        <a:lnTo>
                          <a:pt x="723286" y="0"/>
                        </a:lnTo>
                        <a:lnTo>
                          <a:pt x="185092" y="310281"/>
                        </a:lnTo>
                        <a:lnTo>
                          <a:pt x="0" y="310281"/>
                        </a:lnTo>
                        <a:lnTo>
                          <a:pt x="18252" y="333681"/>
                        </a:lnTo>
                        <a:lnTo>
                          <a:pt x="191878" y="333681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2E90F03C-F665-4773-B0A3-E018864A6C60}"/>
                      </a:ext>
                    </a:extLst>
                  </p:cNvPr>
                  <p:cNvSpPr/>
                  <p:nvPr/>
                </p:nvSpPr>
                <p:spPr>
                  <a:xfrm>
                    <a:off x="1042322" y="9995440"/>
                    <a:ext cx="1395327" cy="817119"/>
                  </a:xfrm>
                  <a:custGeom>
                    <a:avLst/>
                    <a:gdLst>
                      <a:gd name="connsiteX0" fmla="*/ 1395327 w 1395327"/>
                      <a:gd name="connsiteY0" fmla="*/ 19188 h 817119"/>
                      <a:gd name="connsiteX1" fmla="*/ 1384329 w 1395327"/>
                      <a:gd name="connsiteY1" fmla="*/ 0 h 817119"/>
                      <a:gd name="connsiteX2" fmla="*/ 0 w 1395327"/>
                      <a:gd name="connsiteY2" fmla="*/ 797697 h 817119"/>
                      <a:gd name="connsiteX3" fmla="*/ 13104 w 1395327"/>
                      <a:gd name="connsiteY3" fmla="*/ 817120 h 817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5327" h="817119">
                        <a:moveTo>
                          <a:pt x="1395327" y="19188"/>
                        </a:moveTo>
                        <a:lnTo>
                          <a:pt x="1384329" y="0"/>
                        </a:lnTo>
                        <a:lnTo>
                          <a:pt x="0" y="797697"/>
                        </a:lnTo>
                        <a:cubicBezTo>
                          <a:pt x="4446" y="804249"/>
                          <a:pt x="8658" y="810801"/>
                          <a:pt x="13104" y="81712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F9EDA99B-4AF5-4DDD-B5EC-84CE1207D504}"/>
                      </a:ext>
                    </a:extLst>
                  </p:cNvPr>
                  <p:cNvSpPr/>
                  <p:nvPr/>
                </p:nvSpPr>
                <p:spPr>
                  <a:xfrm>
                    <a:off x="6406949" y="6570652"/>
                    <a:ext cx="1300090" cy="749727"/>
                  </a:xfrm>
                  <a:custGeom>
                    <a:avLst/>
                    <a:gdLst>
                      <a:gd name="connsiteX0" fmla="*/ 11933 w 1300090"/>
                      <a:gd name="connsiteY0" fmla="*/ 749728 h 749727"/>
                      <a:gd name="connsiteX1" fmla="*/ 1300090 w 1300090"/>
                      <a:gd name="connsiteY1" fmla="*/ 6084 h 749727"/>
                      <a:gd name="connsiteX2" fmla="*/ 1263587 w 1300090"/>
                      <a:gd name="connsiteY2" fmla="*/ 0 h 749727"/>
                      <a:gd name="connsiteX3" fmla="*/ 0 w 1300090"/>
                      <a:gd name="connsiteY3" fmla="*/ 729370 h 749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0090" h="749727">
                        <a:moveTo>
                          <a:pt x="11933" y="749728"/>
                        </a:moveTo>
                        <a:lnTo>
                          <a:pt x="1300090" y="6084"/>
                        </a:lnTo>
                        <a:lnTo>
                          <a:pt x="1263587" y="0"/>
                        </a:lnTo>
                        <a:lnTo>
                          <a:pt x="0" y="729370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7E469D84-4DE9-4CAB-9676-1BFF9318920A}"/>
                      </a:ext>
                    </a:extLst>
                  </p:cNvPr>
                  <p:cNvSpPr/>
                  <p:nvPr/>
                </p:nvSpPr>
                <p:spPr>
                  <a:xfrm>
                    <a:off x="6970181" y="6512621"/>
                    <a:ext cx="324787" cy="185325"/>
                  </a:xfrm>
                  <a:custGeom>
                    <a:avLst/>
                    <a:gdLst>
                      <a:gd name="connsiteX0" fmla="*/ 324788 w 324787"/>
                      <a:gd name="connsiteY0" fmla="*/ 4446 h 185325"/>
                      <a:gd name="connsiteX1" fmla="*/ 286179 w 324787"/>
                      <a:gd name="connsiteY1" fmla="*/ 0 h 185325"/>
                      <a:gd name="connsiteX2" fmla="*/ 0 w 324787"/>
                      <a:gd name="connsiteY2" fmla="*/ 165202 h 185325"/>
                      <a:gd name="connsiteX3" fmla="*/ 11700 w 324787"/>
                      <a:gd name="connsiteY3" fmla="*/ 185326 h 185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4787" h="185325">
                        <a:moveTo>
                          <a:pt x="324788" y="4446"/>
                        </a:moveTo>
                        <a:lnTo>
                          <a:pt x="286179" y="0"/>
                        </a:lnTo>
                        <a:lnTo>
                          <a:pt x="0" y="165202"/>
                        </a:lnTo>
                        <a:lnTo>
                          <a:pt x="11700" y="185326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B261DB11-E4B3-45C5-837E-A26F471E2160}"/>
                      </a:ext>
                    </a:extLst>
                  </p:cNvPr>
                  <p:cNvSpPr/>
                  <p:nvPr/>
                </p:nvSpPr>
                <p:spPr>
                  <a:xfrm>
                    <a:off x="3662392" y="6627982"/>
                    <a:ext cx="1108212" cy="1002679"/>
                  </a:xfrm>
                  <a:custGeom>
                    <a:avLst/>
                    <a:gdLst>
                      <a:gd name="connsiteX0" fmla="*/ 1045033 w 1108212"/>
                      <a:gd name="connsiteY0" fmla="*/ 242188 h 1002679"/>
                      <a:gd name="connsiteX1" fmla="*/ 650981 w 1108212"/>
                      <a:gd name="connsiteY1" fmla="*/ 469633 h 1002679"/>
                      <a:gd name="connsiteX2" fmla="*/ 577506 w 1108212"/>
                      <a:gd name="connsiteY2" fmla="*/ 472675 h 1002679"/>
                      <a:gd name="connsiteX3" fmla="*/ 30888 w 1108212"/>
                      <a:gd name="connsiteY3" fmla="*/ 157246 h 1002679"/>
                      <a:gd name="connsiteX4" fmla="*/ 0 w 1108212"/>
                      <a:gd name="connsiteY4" fmla="*/ 166372 h 1002679"/>
                      <a:gd name="connsiteX5" fmla="*/ 555510 w 1108212"/>
                      <a:gd name="connsiteY5" fmla="*/ 486949 h 1002679"/>
                      <a:gd name="connsiteX6" fmla="*/ 553639 w 1108212"/>
                      <a:gd name="connsiteY6" fmla="*/ 525290 h 1002679"/>
                      <a:gd name="connsiteX7" fmla="*/ 554106 w 1108212"/>
                      <a:gd name="connsiteY7" fmla="*/ 525792 h 1002679"/>
                      <a:gd name="connsiteX8" fmla="*/ 236103 w 1108212"/>
                      <a:gd name="connsiteY8" fmla="*/ 709246 h 1002679"/>
                      <a:gd name="connsiteX9" fmla="*/ 744346 w 1108212"/>
                      <a:gd name="connsiteY9" fmla="*/ 1002680 h 1002679"/>
                      <a:gd name="connsiteX10" fmla="*/ 756046 w 1108212"/>
                      <a:gd name="connsiteY10" fmla="*/ 982556 h 1002679"/>
                      <a:gd name="connsiteX11" fmla="*/ 282903 w 1108212"/>
                      <a:gd name="connsiteY11" fmla="*/ 709246 h 1002679"/>
                      <a:gd name="connsiteX12" fmla="*/ 575166 w 1108212"/>
                      <a:gd name="connsiteY12" fmla="*/ 540534 h 1002679"/>
                      <a:gd name="connsiteX13" fmla="*/ 653789 w 1108212"/>
                      <a:gd name="connsiteY13" fmla="*/ 543810 h 1002679"/>
                      <a:gd name="connsiteX14" fmla="*/ 1096512 w 1108212"/>
                      <a:gd name="connsiteY14" fmla="*/ 799336 h 1002679"/>
                      <a:gd name="connsiteX15" fmla="*/ 1108212 w 1108212"/>
                      <a:gd name="connsiteY15" fmla="*/ 779212 h 1002679"/>
                      <a:gd name="connsiteX16" fmla="*/ 678593 w 1108212"/>
                      <a:gd name="connsiteY16" fmla="*/ 531174 h 1002679"/>
                      <a:gd name="connsiteX17" fmla="*/ 686707 w 1108212"/>
                      <a:gd name="connsiteY17" fmla="*/ 491288 h 1002679"/>
                      <a:gd name="connsiteX18" fmla="*/ 676721 w 1108212"/>
                      <a:gd name="connsiteY18" fmla="*/ 482035 h 1002679"/>
                      <a:gd name="connsiteX19" fmla="*/ 1091833 w 1108212"/>
                      <a:gd name="connsiteY19" fmla="*/ 242188 h 1002679"/>
                      <a:gd name="connsiteX20" fmla="*/ 672275 w 1108212"/>
                      <a:gd name="connsiteY20" fmla="*/ 0 h 1002679"/>
                      <a:gd name="connsiteX21" fmla="*/ 638111 w 1108212"/>
                      <a:gd name="connsiteY21" fmla="*/ 7254 h 1002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108212" h="1002679">
                        <a:moveTo>
                          <a:pt x="1045033" y="242188"/>
                        </a:moveTo>
                        <a:lnTo>
                          <a:pt x="650981" y="469633"/>
                        </a:lnTo>
                        <a:cubicBezTo>
                          <a:pt x="626767" y="462998"/>
                          <a:pt x="601089" y="464061"/>
                          <a:pt x="577506" y="472675"/>
                        </a:cubicBezTo>
                        <a:lnTo>
                          <a:pt x="30888" y="157246"/>
                        </a:lnTo>
                        <a:lnTo>
                          <a:pt x="0" y="166372"/>
                        </a:lnTo>
                        <a:lnTo>
                          <a:pt x="555510" y="486949"/>
                        </a:lnTo>
                        <a:cubicBezTo>
                          <a:pt x="544406" y="497020"/>
                          <a:pt x="543568" y="514186"/>
                          <a:pt x="553639" y="525290"/>
                        </a:cubicBezTo>
                        <a:cubicBezTo>
                          <a:pt x="553792" y="525459"/>
                          <a:pt x="553948" y="525627"/>
                          <a:pt x="554106" y="525792"/>
                        </a:cubicBezTo>
                        <a:lnTo>
                          <a:pt x="236103" y="709246"/>
                        </a:lnTo>
                        <a:lnTo>
                          <a:pt x="744346" y="1002680"/>
                        </a:lnTo>
                        <a:lnTo>
                          <a:pt x="756046" y="982556"/>
                        </a:lnTo>
                        <a:lnTo>
                          <a:pt x="282903" y="709246"/>
                        </a:lnTo>
                        <a:lnTo>
                          <a:pt x="575166" y="540534"/>
                        </a:lnTo>
                        <a:cubicBezTo>
                          <a:pt x="600209" y="550672"/>
                          <a:pt x="627989" y="551829"/>
                          <a:pt x="653789" y="543810"/>
                        </a:cubicBezTo>
                        <a:lnTo>
                          <a:pt x="1096512" y="799336"/>
                        </a:lnTo>
                        <a:lnTo>
                          <a:pt x="1108212" y="779212"/>
                        </a:lnTo>
                        <a:lnTo>
                          <a:pt x="678593" y="531174"/>
                        </a:lnTo>
                        <a:cubicBezTo>
                          <a:pt x="691848" y="522400"/>
                          <a:pt x="695480" y="504543"/>
                          <a:pt x="686707" y="491288"/>
                        </a:cubicBezTo>
                        <a:cubicBezTo>
                          <a:pt x="684166" y="487449"/>
                          <a:pt x="680742" y="484276"/>
                          <a:pt x="676721" y="482035"/>
                        </a:cubicBezTo>
                        <a:lnTo>
                          <a:pt x="1091833" y="242188"/>
                        </a:lnTo>
                        <a:lnTo>
                          <a:pt x="672275" y="0"/>
                        </a:lnTo>
                        <a:lnTo>
                          <a:pt x="638111" y="7254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31F264C4-140C-4573-85D4-DD74AD2D6F21}"/>
                      </a:ext>
                    </a:extLst>
                  </p:cNvPr>
                  <p:cNvSpPr/>
                  <p:nvPr/>
                </p:nvSpPr>
                <p:spPr>
                  <a:xfrm>
                    <a:off x="4595506" y="6488519"/>
                    <a:ext cx="699487" cy="738852"/>
                  </a:xfrm>
                  <a:custGeom>
                    <a:avLst/>
                    <a:gdLst>
                      <a:gd name="connsiteX0" fmla="*/ 699487 w 699487"/>
                      <a:gd name="connsiteY0" fmla="*/ 347954 h 738852"/>
                      <a:gd name="connsiteX1" fmla="*/ 699487 w 699487"/>
                      <a:gd name="connsiteY1" fmla="*/ 0 h 738852"/>
                      <a:gd name="connsiteX2" fmla="*/ 676088 w 699487"/>
                      <a:gd name="connsiteY2" fmla="*/ 2106 h 738852"/>
                      <a:gd name="connsiteX3" fmla="*/ 676088 w 699487"/>
                      <a:gd name="connsiteY3" fmla="*/ 333680 h 738852"/>
                      <a:gd name="connsiteX4" fmla="*/ 110983 w 699487"/>
                      <a:gd name="connsiteY4" fmla="*/ 661277 h 738852"/>
                      <a:gd name="connsiteX5" fmla="*/ 21362 w 699487"/>
                      <a:gd name="connsiteY5" fmla="*/ 667127 h 738852"/>
                      <a:gd name="connsiteX6" fmla="*/ 1647 w 699487"/>
                      <a:gd name="connsiteY6" fmla="*/ 706846 h 738852"/>
                      <a:gd name="connsiteX7" fmla="*/ 21362 w 699487"/>
                      <a:gd name="connsiteY7" fmla="*/ 726562 h 738852"/>
                      <a:gd name="connsiteX8" fmla="*/ 124321 w 699487"/>
                      <a:gd name="connsiteY8" fmla="*/ 726562 h 738852"/>
                      <a:gd name="connsiteX9" fmla="*/ 134383 w 699487"/>
                      <a:gd name="connsiteY9" fmla="*/ 674615 h 738852"/>
                      <a:gd name="connsiteX10" fmla="*/ 693637 w 699487"/>
                      <a:gd name="connsiteY10" fmla="*/ 351698 h 738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99487" h="738852">
                        <a:moveTo>
                          <a:pt x="699487" y="347954"/>
                        </a:moveTo>
                        <a:lnTo>
                          <a:pt x="699487" y="0"/>
                        </a:lnTo>
                        <a:lnTo>
                          <a:pt x="676088" y="2106"/>
                        </a:lnTo>
                        <a:lnTo>
                          <a:pt x="676088" y="333680"/>
                        </a:lnTo>
                        <a:lnTo>
                          <a:pt x="110983" y="661277"/>
                        </a:lnTo>
                        <a:cubicBezTo>
                          <a:pt x="81550" y="651013"/>
                          <a:pt x="49212" y="653124"/>
                          <a:pt x="21362" y="667127"/>
                        </a:cubicBezTo>
                        <a:cubicBezTo>
                          <a:pt x="4950" y="672651"/>
                          <a:pt x="-3877" y="690434"/>
                          <a:pt x="1647" y="706846"/>
                        </a:cubicBezTo>
                        <a:cubicBezTo>
                          <a:pt x="4774" y="716139"/>
                          <a:pt x="12069" y="723435"/>
                          <a:pt x="21362" y="726562"/>
                        </a:cubicBezTo>
                        <a:cubicBezTo>
                          <a:pt x="53726" y="742950"/>
                          <a:pt x="91958" y="742950"/>
                          <a:pt x="124321" y="726562"/>
                        </a:cubicBezTo>
                        <a:cubicBezTo>
                          <a:pt x="147721" y="712289"/>
                          <a:pt x="151933" y="690760"/>
                          <a:pt x="134383" y="674615"/>
                        </a:cubicBezTo>
                        <a:lnTo>
                          <a:pt x="693637" y="351698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23DA18A-B289-4EF1-8B25-EE690A0EA4E3}"/>
                      </a:ext>
                    </a:extLst>
                  </p:cNvPr>
                  <p:cNvSpPr/>
                  <p:nvPr/>
                </p:nvSpPr>
                <p:spPr>
                  <a:xfrm>
                    <a:off x="659970" y="6449442"/>
                    <a:ext cx="10883692" cy="6311615"/>
                  </a:xfrm>
                  <a:custGeom>
                    <a:avLst/>
                    <a:gdLst>
                      <a:gd name="connsiteX0" fmla="*/ 10198314 w 10883692"/>
                      <a:gd name="connsiteY0" fmla="*/ 4829241 h 6311615"/>
                      <a:gd name="connsiteX1" fmla="*/ 10215863 w 10883692"/>
                      <a:gd name="connsiteY1" fmla="*/ 4812393 h 6311615"/>
                      <a:gd name="connsiteX2" fmla="*/ 9927345 w 10883692"/>
                      <a:gd name="connsiteY2" fmla="*/ 4645787 h 6311615"/>
                      <a:gd name="connsiteX3" fmla="*/ 9927345 w 10883692"/>
                      <a:gd name="connsiteY3" fmla="*/ 4285664 h 6311615"/>
                      <a:gd name="connsiteX4" fmla="*/ 7419126 w 10883692"/>
                      <a:gd name="connsiteY4" fmla="*/ 2837454 h 6311615"/>
                      <a:gd name="connsiteX5" fmla="*/ 7408830 w 10883692"/>
                      <a:gd name="connsiteY5" fmla="*/ 2819670 h 6311615"/>
                      <a:gd name="connsiteX6" fmla="*/ 7398534 w 10883692"/>
                      <a:gd name="connsiteY6" fmla="*/ 2825520 h 6311615"/>
                      <a:gd name="connsiteX7" fmla="*/ 7388238 w 10883692"/>
                      <a:gd name="connsiteY7" fmla="*/ 2819670 h 6311615"/>
                      <a:gd name="connsiteX8" fmla="*/ 7385664 w 10883692"/>
                      <a:gd name="connsiteY8" fmla="*/ 2818032 h 6311615"/>
                      <a:gd name="connsiteX9" fmla="*/ 6813774 w 10883692"/>
                      <a:gd name="connsiteY9" fmla="*/ 2818032 h 6311615"/>
                      <a:gd name="connsiteX10" fmla="*/ 7398768 w 10883692"/>
                      <a:gd name="connsiteY10" fmla="*/ 2480373 h 6311615"/>
                      <a:gd name="connsiteX11" fmla="*/ 10619743 w 10883692"/>
                      <a:gd name="connsiteY11" fmla="*/ 4340186 h 6311615"/>
                      <a:gd name="connsiteX12" fmla="*/ 10632847 w 10883692"/>
                      <a:gd name="connsiteY12" fmla="*/ 4320764 h 6311615"/>
                      <a:gd name="connsiteX13" fmla="*/ 7438781 w 10883692"/>
                      <a:gd name="connsiteY13" fmla="*/ 2476629 h 6311615"/>
                      <a:gd name="connsiteX14" fmla="*/ 7963638 w 10883692"/>
                      <a:gd name="connsiteY14" fmla="*/ 2481310 h 6311615"/>
                      <a:gd name="connsiteX15" fmla="*/ 7967616 w 10883692"/>
                      <a:gd name="connsiteY15" fmla="*/ 2481310 h 6311615"/>
                      <a:gd name="connsiteX16" fmla="*/ 8006927 w 10883692"/>
                      <a:gd name="connsiteY16" fmla="*/ 2457910 h 6311615"/>
                      <a:gd name="connsiteX17" fmla="*/ 10784244 w 10883692"/>
                      <a:gd name="connsiteY17" fmla="*/ 4061261 h 6311615"/>
                      <a:gd name="connsiteX18" fmla="*/ 10794540 w 10883692"/>
                      <a:gd name="connsiteY18" fmla="*/ 4040201 h 6311615"/>
                      <a:gd name="connsiteX19" fmla="*/ 8029625 w 10883692"/>
                      <a:gd name="connsiteY19" fmla="*/ 2446210 h 6311615"/>
                      <a:gd name="connsiteX20" fmla="*/ 8231799 w 10883692"/>
                      <a:gd name="connsiteY20" fmla="*/ 2329211 h 6311615"/>
                      <a:gd name="connsiteX21" fmla="*/ 8269707 w 10883692"/>
                      <a:gd name="connsiteY21" fmla="*/ 2351207 h 6311615"/>
                      <a:gd name="connsiteX22" fmla="*/ 8269707 w 10883692"/>
                      <a:gd name="connsiteY22" fmla="*/ 2351207 h 6311615"/>
                      <a:gd name="connsiteX23" fmla="*/ 8271578 w 10883692"/>
                      <a:gd name="connsiteY23" fmla="*/ 2352377 h 6311615"/>
                      <a:gd name="connsiteX24" fmla="*/ 8271578 w 10883692"/>
                      <a:gd name="connsiteY24" fmla="*/ 2352377 h 6311615"/>
                      <a:gd name="connsiteX25" fmla="*/ 8271578 w 10883692"/>
                      <a:gd name="connsiteY25" fmla="*/ 2352377 h 6311615"/>
                      <a:gd name="connsiteX26" fmla="*/ 10190592 w 10883692"/>
                      <a:gd name="connsiteY26" fmla="*/ 3454505 h 6311615"/>
                      <a:gd name="connsiteX27" fmla="*/ 10201122 w 10883692"/>
                      <a:gd name="connsiteY27" fmla="*/ 3505985 h 6311615"/>
                      <a:gd name="connsiteX28" fmla="*/ 10303847 w 10883692"/>
                      <a:gd name="connsiteY28" fmla="*/ 3505985 h 6311615"/>
                      <a:gd name="connsiteX29" fmla="*/ 10323563 w 10883692"/>
                      <a:gd name="connsiteY29" fmla="*/ 3466265 h 6311615"/>
                      <a:gd name="connsiteX30" fmla="*/ 10303847 w 10883692"/>
                      <a:gd name="connsiteY30" fmla="*/ 3446549 h 6311615"/>
                      <a:gd name="connsiteX31" fmla="*/ 10213758 w 10883692"/>
                      <a:gd name="connsiteY31" fmla="*/ 3440934 h 6311615"/>
                      <a:gd name="connsiteX32" fmla="*/ 8318612 w 10883692"/>
                      <a:gd name="connsiteY32" fmla="*/ 2352611 h 6311615"/>
                      <a:gd name="connsiteX33" fmla="*/ 8864528 w 10883692"/>
                      <a:gd name="connsiteY33" fmla="*/ 2352611 h 6311615"/>
                      <a:gd name="connsiteX34" fmla="*/ 8864528 w 10883692"/>
                      <a:gd name="connsiteY34" fmla="*/ 2354249 h 6311615"/>
                      <a:gd name="connsiteX35" fmla="*/ 8867336 w 10883692"/>
                      <a:gd name="connsiteY35" fmla="*/ 2352611 h 6311615"/>
                      <a:gd name="connsiteX36" fmla="*/ 9179722 w 10883692"/>
                      <a:gd name="connsiteY36" fmla="*/ 2352611 h 6311615"/>
                      <a:gd name="connsiteX37" fmla="*/ 10770906 w 10883692"/>
                      <a:gd name="connsiteY37" fmla="*/ 3270584 h 6311615"/>
                      <a:gd name="connsiteX38" fmla="*/ 10770906 w 10883692"/>
                      <a:gd name="connsiteY38" fmla="*/ 3789824 h 6311615"/>
                      <a:gd name="connsiteX39" fmla="*/ 10875737 w 10883692"/>
                      <a:gd name="connsiteY39" fmla="*/ 3850429 h 6311615"/>
                      <a:gd name="connsiteX40" fmla="*/ 10883693 w 10883692"/>
                      <a:gd name="connsiteY40" fmla="*/ 3827030 h 6311615"/>
                      <a:gd name="connsiteX41" fmla="*/ 10794305 w 10883692"/>
                      <a:gd name="connsiteY41" fmla="*/ 3775316 h 6311615"/>
                      <a:gd name="connsiteX42" fmla="*/ 10794305 w 10883692"/>
                      <a:gd name="connsiteY42" fmla="*/ 3256544 h 6311615"/>
                      <a:gd name="connsiteX43" fmla="*/ 10209312 w 10883692"/>
                      <a:gd name="connsiteY43" fmla="*/ 2918417 h 6311615"/>
                      <a:gd name="connsiteX44" fmla="*/ 10305251 w 10883692"/>
                      <a:gd name="connsiteY44" fmla="*/ 2863194 h 6311615"/>
                      <a:gd name="connsiteX45" fmla="*/ 10305251 w 10883692"/>
                      <a:gd name="connsiteY45" fmla="*/ 2601818 h 6311615"/>
                      <a:gd name="connsiteX46" fmla="*/ 10796645 w 10883692"/>
                      <a:gd name="connsiteY46" fmla="*/ 2317979 h 6311615"/>
                      <a:gd name="connsiteX47" fmla="*/ 10786349 w 10883692"/>
                      <a:gd name="connsiteY47" fmla="*/ 2296920 h 6311615"/>
                      <a:gd name="connsiteX48" fmla="*/ 10287467 w 10883692"/>
                      <a:gd name="connsiteY48" fmla="*/ 2584970 h 6311615"/>
                      <a:gd name="connsiteX49" fmla="*/ 10281617 w 10883692"/>
                      <a:gd name="connsiteY49" fmla="*/ 2588247 h 6311615"/>
                      <a:gd name="connsiteX50" fmla="*/ 10281617 w 10883692"/>
                      <a:gd name="connsiteY50" fmla="*/ 2849622 h 6311615"/>
                      <a:gd name="connsiteX51" fmla="*/ 10185678 w 10883692"/>
                      <a:gd name="connsiteY51" fmla="*/ 2905079 h 6311615"/>
                      <a:gd name="connsiteX52" fmla="*/ 9755591 w 10883692"/>
                      <a:gd name="connsiteY52" fmla="*/ 2656808 h 6311615"/>
                      <a:gd name="connsiteX53" fmla="*/ 9755591 w 10883692"/>
                      <a:gd name="connsiteY53" fmla="*/ 2458612 h 6311615"/>
                      <a:gd name="connsiteX54" fmla="*/ 10167192 w 10883692"/>
                      <a:gd name="connsiteY54" fmla="*/ 2221105 h 6311615"/>
                      <a:gd name="connsiteX55" fmla="*/ 10173042 w 10883692"/>
                      <a:gd name="connsiteY55" fmla="*/ 2217595 h 6311615"/>
                      <a:gd name="connsiteX56" fmla="*/ 10173042 w 10883692"/>
                      <a:gd name="connsiteY56" fmla="*/ 1835243 h 6311615"/>
                      <a:gd name="connsiteX57" fmla="*/ 10385044 w 10883692"/>
                      <a:gd name="connsiteY57" fmla="*/ 1712628 h 6311615"/>
                      <a:gd name="connsiteX58" fmla="*/ 10369132 w 10883692"/>
                      <a:gd name="connsiteY58" fmla="*/ 1694844 h 6311615"/>
                      <a:gd name="connsiteX59" fmla="*/ 9229330 w 10883692"/>
                      <a:gd name="connsiteY59" fmla="*/ 2352611 h 6311615"/>
                      <a:gd name="connsiteX60" fmla="*/ 9190720 w 10883692"/>
                      <a:gd name="connsiteY60" fmla="*/ 2330381 h 6311615"/>
                      <a:gd name="connsiteX61" fmla="*/ 9187912 w 10883692"/>
                      <a:gd name="connsiteY61" fmla="*/ 2328744 h 6311615"/>
                      <a:gd name="connsiteX62" fmla="*/ 8909690 w 10883692"/>
                      <a:gd name="connsiteY62" fmla="*/ 2328744 h 6311615"/>
                      <a:gd name="connsiteX63" fmla="*/ 10238795 w 10883692"/>
                      <a:gd name="connsiteY63" fmla="*/ 1561465 h 6311615"/>
                      <a:gd name="connsiteX64" fmla="*/ 10221246 w 10883692"/>
                      <a:gd name="connsiteY64" fmla="*/ 1544618 h 6311615"/>
                      <a:gd name="connsiteX65" fmla="*/ 8862890 w 10883692"/>
                      <a:gd name="connsiteY65" fmla="*/ 2329211 h 6311615"/>
                      <a:gd name="connsiteX66" fmla="*/ 8277897 w 10883692"/>
                      <a:gd name="connsiteY66" fmla="*/ 2329211 h 6311615"/>
                      <a:gd name="connsiteX67" fmla="*/ 8254497 w 10883692"/>
                      <a:gd name="connsiteY67" fmla="*/ 2315640 h 6311615"/>
                      <a:gd name="connsiteX68" fmla="*/ 8973805 w 10883692"/>
                      <a:gd name="connsiteY68" fmla="*/ 1900762 h 6311615"/>
                      <a:gd name="connsiteX69" fmla="*/ 8962105 w 10883692"/>
                      <a:gd name="connsiteY69" fmla="*/ 1880404 h 6311615"/>
                      <a:gd name="connsiteX70" fmla="*/ 8232969 w 10883692"/>
                      <a:gd name="connsiteY70" fmla="*/ 2301600 h 6311615"/>
                      <a:gd name="connsiteX71" fmla="*/ 7871209 w 10883692"/>
                      <a:gd name="connsiteY71" fmla="*/ 2092874 h 6311615"/>
                      <a:gd name="connsiteX72" fmla="*/ 7901628 w 10883692"/>
                      <a:gd name="connsiteY72" fmla="*/ 2092874 h 6311615"/>
                      <a:gd name="connsiteX73" fmla="*/ 8886524 w 10883692"/>
                      <a:gd name="connsiteY73" fmla="*/ 1524026 h 6311615"/>
                      <a:gd name="connsiteX74" fmla="*/ 9347733 w 10883692"/>
                      <a:gd name="connsiteY74" fmla="*/ 1524026 h 6311615"/>
                      <a:gd name="connsiteX75" fmla="*/ 9365751 w 10883692"/>
                      <a:gd name="connsiteY75" fmla="*/ 1542044 h 6311615"/>
                      <a:gd name="connsiteX76" fmla="*/ 9468710 w 10883692"/>
                      <a:gd name="connsiteY76" fmla="*/ 1542044 h 6311615"/>
                      <a:gd name="connsiteX77" fmla="*/ 9478771 w 10883692"/>
                      <a:gd name="connsiteY77" fmla="*/ 1490330 h 6311615"/>
                      <a:gd name="connsiteX78" fmla="*/ 9884289 w 10883692"/>
                      <a:gd name="connsiteY78" fmla="*/ 1256332 h 6311615"/>
                      <a:gd name="connsiteX79" fmla="*/ 9864165 w 10883692"/>
                      <a:gd name="connsiteY79" fmla="*/ 1240889 h 6311615"/>
                      <a:gd name="connsiteX80" fmla="*/ 9455371 w 10883692"/>
                      <a:gd name="connsiteY80" fmla="*/ 1476758 h 6311615"/>
                      <a:gd name="connsiteX81" fmla="*/ 9365751 w 10883692"/>
                      <a:gd name="connsiteY81" fmla="*/ 1482608 h 6311615"/>
                      <a:gd name="connsiteX82" fmla="*/ 9347733 w 10883692"/>
                      <a:gd name="connsiteY82" fmla="*/ 1500626 h 6311615"/>
                      <a:gd name="connsiteX83" fmla="*/ 8880206 w 10883692"/>
                      <a:gd name="connsiteY83" fmla="*/ 1500626 h 6311615"/>
                      <a:gd name="connsiteX84" fmla="*/ 7895076 w 10883692"/>
                      <a:gd name="connsiteY84" fmla="*/ 2069474 h 6311615"/>
                      <a:gd name="connsiteX85" fmla="*/ 7829557 w 10883692"/>
                      <a:gd name="connsiteY85" fmla="*/ 2069474 h 6311615"/>
                      <a:gd name="connsiteX86" fmla="*/ 7421933 w 10883692"/>
                      <a:gd name="connsiteY86" fmla="*/ 1834072 h 6311615"/>
                      <a:gd name="connsiteX87" fmla="*/ 8554481 w 10883692"/>
                      <a:gd name="connsiteY87" fmla="*/ 1180283 h 6311615"/>
                      <a:gd name="connsiteX88" fmla="*/ 9226054 w 10883692"/>
                      <a:gd name="connsiteY88" fmla="*/ 1180283 h 6311615"/>
                      <a:gd name="connsiteX89" fmla="*/ 9522061 w 10883692"/>
                      <a:gd name="connsiteY89" fmla="*/ 1009231 h 6311615"/>
                      <a:gd name="connsiteX90" fmla="*/ 9498661 w 10883692"/>
                      <a:gd name="connsiteY90" fmla="*/ 995425 h 6311615"/>
                      <a:gd name="connsiteX91" fmla="*/ 9217864 w 10883692"/>
                      <a:gd name="connsiteY91" fmla="*/ 1156884 h 6311615"/>
                      <a:gd name="connsiteX92" fmla="*/ 8546292 w 10883692"/>
                      <a:gd name="connsiteY92" fmla="*/ 1156884 h 6311615"/>
                      <a:gd name="connsiteX93" fmla="*/ 7396428 w 10883692"/>
                      <a:gd name="connsiteY93" fmla="*/ 1820501 h 6311615"/>
                      <a:gd name="connsiteX94" fmla="*/ 7055025 w 10883692"/>
                      <a:gd name="connsiteY94" fmla="*/ 1622305 h 6311615"/>
                      <a:gd name="connsiteX95" fmla="*/ 8482410 w 10883692"/>
                      <a:gd name="connsiteY95" fmla="*/ 798633 h 6311615"/>
                      <a:gd name="connsiteX96" fmla="*/ 8561033 w 10883692"/>
                      <a:gd name="connsiteY96" fmla="*/ 798633 h 6311615"/>
                      <a:gd name="connsiteX97" fmla="*/ 8936834 w 10883692"/>
                      <a:gd name="connsiteY97" fmla="*/ 1015549 h 6311615"/>
                      <a:gd name="connsiteX98" fmla="*/ 9233542 w 10883692"/>
                      <a:gd name="connsiteY98" fmla="*/ 844263 h 6311615"/>
                      <a:gd name="connsiteX99" fmla="*/ 9210143 w 10883692"/>
                      <a:gd name="connsiteY99" fmla="*/ 831393 h 6311615"/>
                      <a:gd name="connsiteX100" fmla="*/ 8937769 w 10883692"/>
                      <a:gd name="connsiteY100" fmla="*/ 988640 h 6311615"/>
                      <a:gd name="connsiteX101" fmla="*/ 8583731 w 10883692"/>
                      <a:gd name="connsiteY101" fmla="*/ 784828 h 6311615"/>
                      <a:gd name="connsiteX102" fmla="*/ 8586661 w 10883692"/>
                      <a:gd name="connsiteY102" fmla="*/ 745889 h 6311615"/>
                      <a:gd name="connsiteX103" fmla="*/ 8582560 w 10883692"/>
                      <a:gd name="connsiteY103" fmla="*/ 742006 h 6311615"/>
                      <a:gd name="connsiteX104" fmla="*/ 8781225 w 10883692"/>
                      <a:gd name="connsiteY104" fmla="*/ 627347 h 6311615"/>
                      <a:gd name="connsiteX105" fmla="*/ 8754549 w 10883692"/>
                      <a:gd name="connsiteY105" fmla="*/ 615647 h 6311615"/>
                      <a:gd name="connsiteX106" fmla="*/ 8559161 w 10883692"/>
                      <a:gd name="connsiteY106" fmla="*/ 728434 h 6311615"/>
                      <a:gd name="connsiteX107" fmla="*/ 8484750 w 10883692"/>
                      <a:gd name="connsiteY107" fmla="*/ 728434 h 6311615"/>
                      <a:gd name="connsiteX108" fmla="*/ 8086955 w 10883692"/>
                      <a:gd name="connsiteY108" fmla="*/ 498181 h 6311615"/>
                      <a:gd name="connsiteX109" fmla="*/ 8225949 w 10883692"/>
                      <a:gd name="connsiteY109" fmla="*/ 417920 h 6311615"/>
                      <a:gd name="connsiteX110" fmla="*/ 8196231 w 10883692"/>
                      <a:gd name="connsiteY110" fmla="*/ 408091 h 6311615"/>
                      <a:gd name="connsiteX111" fmla="*/ 8063555 w 10883692"/>
                      <a:gd name="connsiteY111" fmla="*/ 484609 h 6311615"/>
                      <a:gd name="connsiteX112" fmla="*/ 7892034 w 10883692"/>
                      <a:gd name="connsiteY112" fmla="*/ 385628 h 6311615"/>
                      <a:gd name="connsiteX113" fmla="*/ 7880569 w 10883692"/>
                      <a:gd name="connsiteY113" fmla="*/ 335318 h 6311615"/>
                      <a:gd name="connsiteX114" fmla="*/ 7777610 w 10883692"/>
                      <a:gd name="connsiteY114" fmla="*/ 335318 h 6311615"/>
                      <a:gd name="connsiteX115" fmla="*/ 7767548 w 10883692"/>
                      <a:gd name="connsiteY115" fmla="*/ 387032 h 6311615"/>
                      <a:gd name="connsiteX116" fmla="*/ 6340163 w 10883692"/>
                      <a:gd name="connsiteY116" fmla="*/ 1210703 h 6311615"/>
                      <a:gd name="connsiteX117" fmla="*/ 6251712 w 10883692"/>
                      <a:gd name="connsiteY117" fmla="*/ 1159224 h 6311615"/>
                      <a:gd name="connsiteX118" fmla="*/ 6248904 w 10883692"/>
                      <a:gd name="connsiteY118" fmla="*/ 1157820 h 6311615"/>
                      <a:gd name="connsiteX119" fmla="*/ 5779271 w 10883692"/>
                      <a:gd name="connsiteY119" fmla="*/ 1157820 h 6311615"/>
                      <a:gd name="connsiteX120" fmla="*/ 6554739 w 10883692"/>
                      <a:gd name="connsiteY120" fmla="*/ 709948 h 6311615"/>
                      <a:gd name="connsiteX121" fmla="*/ 6907841 w 10883692"/>
                      <a:gd name="connsiteY121" fmla="*/ 709948 h 6311615"/>
                      <a:gd name="connsiteX122" fmla="*/ 7685181 w 10883692"/>
                      <a:gd name="connsiteY122" fmla="*/ 261141 h 6311615"/>
                      <a:gd name="connsiteX123" fmla="*/ 7652187 w 10883692"/>
                      <a:gd name="connsiteY123" fmla="*/ 253185 h 6311615"/>
                      <a:gd name="connsiteX124" fmla="*/ 6901523 w 10883692"/>
                      <a:gd name="connsiteY124" fmla="*/ 686549 h 6311615"/>
                      <a:gd name="connsiteX125" fmla="*/ 6548421 w 10883692"/>
                      <a:gd name="connsiteY125" fmla="*/ 686549 h 6311615"/>
                      <a:gd name="connsiteX126" fmla="*/ 5746278 w 10883692"/>
                      <a:gd name="connsiteY126" fmla="*/ 1149864 h 6311615"/>
                      <a:gd name="connsiteX127" fmla="*/ 5750724 w 10883692"/>
                      <a:gd name="connsiteY127" fmla="*/ 1157820 h 6311615"/>
                      <a:gd name="connsiteX128" fmla="*/ 5577331 w 10883692"/>
                      <a:gd name="connsiteY128" fmla="*/ 1157820 h 6311615"/>
                      <a:gd name="connsiteX129" fmla="*/ 5156136 w 10883692"/>
                      <a:gd name="connsiteY129" fmla="*/ 913994 h 6311615"/>
                      <a:gd name="connsiteX130" fmla="*/ 5938389 w 10883692"/>
                      <a:gd name="connsiteY130" fmla="*/ 462379 h 6311615"/>
                      <a:gd name="connsiteX131" fmla="*/ 5944239 w 10883692"/>
                      <a:gd name="connsiteY131" fmla="*/ 459103 h 6311615"/>
                      <a:gd name="connsiteX132" fmla="*/ 5944239 w 10883692"/>
                      <a:gd name="connsiteY132" fmla="*/ 10062 h 6311615"/>
                      <a:gd name="connsiteX133" fmla="*/ 5920839 w 10883692"/>
                      <a:gd name="connsiteY133" fmla="*/ 10062 h 6311615"/>
                      <a:gd name="connsiteX134" fmla="*/ 5920839 w 10883692"/>
                      <a:gd name="connsiteY134" fmla="*/ 445531 h 6311615"/>
                      <a:gd name="connsiteX135" fmla="*/ 5132736 w 10883692"/>
                      <a:gd name="connsiteY135" fmla="*/ 900422 h 6311615"/>
                      <a:gd name="connsiteX136" fmla="*/ 5060197 w 10883692"/>
                      <a:gd name="connsiteY136" fmla="*/ 858537 h 6311615"/>
                      <a:gd name="connsiteX137" fmla="*/ 5048497 w 10883692"/>
                      <a:gd name="connsiteY137" fmla="*/ 878895 h 6311615"/>
                      <a:gd name="connsiteX138" fmla="*/ 5109336 w 10883692"/>
                      <a:gd name="connsiteY138" fmla="*/ 913994 h 6311615"/>
                      <a:gd name="connsiteX139" fmla="*/ 4738450 w 10883692"/>
                      <a:gd name="connsiteY139" fmla="*/ 1127166 h 6311615"/>
                      <a:gd name="connsiteX140" fmla="*/ 4665677 w 10883692"/>
                      <a:gd name="connsiteY140" fmla="*/ 1085046 h 6311615"/>
                      <a:gd name="connsiteX141" fmla="*/ 4653977 w 10883692"/>
                      <a:gd name="connsiteY141" fmla="*/ 1105404 h 6311615"/>
                      <a:gd name="connsiteX142" fmla="*/ 4715050 w 10883692"/>
                      <a:gd name="connsiteY142" fmla="*/ 1140504 h 6311615"/>
                      <a:gd name="connsiteX143" fmla="*/ 4315149 w 10883692"/>
                      <a:gd name="connsiteY143" fmla="*/ 1371460 h 6311615"/>
                      <a:gd name="connsiteX144" fmla="*/ 4309299 w 10883692"/>
                      <a:gd name="connsiteY144" fmla="*/ 1374735 h 6311615"/>
                      <a:gd name="connsiteX145" fmla="*/ 4309299 w 10883692"/>
                      <a:gd name="connsiteY145" fmla="*/ 1389711 h 6311615"/>
                      <a:gd name="connsiteX146" fmla="*/ 4223655 w 10883692"/>
                      <a:gd name="connsiteY146" fmla="*/ 1340338 h 6311615"/>
                      <a:gd name="connsiteX147" fmla="*/ 4211956 w 10883692"/>
                      <a:gd name="connsiteY147" fmla="*/ 1360462 h 6311615"/>
                      <a:gd name="connsiteX148" fmla="*/ 4309299 w 10883692"/>
                      <a:gd name="connsiteY148" fmla="*/ 1416855 h 6311615"/>
                      <a:gd name="connsiteX149" fmla="*/ 4309299 w 10883692"/>
                      <a:gd name="connsiteY149" fmla="*/ 1625347 h 6311615"/>
                      <a:gd name="connsiteX150" fmla="*/ 4108997 w 10883692"/>
                      <a:gd name="connsiteY150" fmla="*/ 1508348 h 6311615"/>
                      <a:gd name="connsiteX151" fmla="*/ 4097297 w 10883692"/>
                      <a:gd name="connsiteY151" fmla="*/ 1528706 h 6311615"/>
                      <a:gd name="connsiteX152" fmla="*/ 4309299 w 10883692"/>
                      <a:gd name="connsiteY152" fmla="*/ 1651086 h 6311615"/>
                      <a:gd name="connsiteX153" fmla="*/ 4309299 w 10883692"/>
                      <a:gd name="connsiteY153" fmla="*/ 1680102 h 6311615"/>
                      <a:gd name="connsiteX154" fmla="*/ 3979128 w 10883692"/>
                      <a:gd name="connsiteY154" fmla="*/ 1870810 h 6311615"/>
                      <a:gd name="connsiteX155" fmla="*/ 3681015 w 10883692"/>
                      <a:gd name="connsiteY155" fmla="*/ 1698588 h 6311615"/>
                      <a:gd name="connsiteX156" fmla="*/ 3669315 w 10883692"/>
                      <a:gd name="connsiteY156" fmla="*/ 1718712 h 6311615"/>
                      <a:gd name="connsiteX157" fmla="*/ 3954792 w 10883692"/>
                      <a:gd name="connsiteY157" fmla="*/ 1884616 h 6311615"/>
                      <a:gd name="connsiteX158" fmla="*/ 3627196 w 10883692"/>
                      <a:gd name="connsiteY158" fmla="*/ 2074388 h 6311615"/>
                      <a:gd name="connsiteX159" fmla="*/ 3328849 w 10883692"/>
                      <a:gd name="connsiteY159" fmla="*/ 1902400 h 6311615"/>
                      <a:gd name="connsiteX160" fmla="*/ 3317149 w 10883692"/>
                      <a:gd name="connsiteY160" fmla="*/ 1922523 h 6311615"/>
                      <a:gd name="connsiteX161" fmla="*/ 3603796 w 10883692"/>
                      <a:gd name="connsiteY161" fmla="*/ 2087960 h 6311615"/>
                      <a:gd name="connsiteX162" fmla="*/ 2195365 w 10883692"/>
                      <a:gd name="connsiteY162" fmla="*/ 2901101 h 6311615"/>
                      <a:gd name="connsiteX163" fmla="*/ 1666764 w 10883692"/>
                      <a:gd name="connsiteY163" fmla="*/ 2901101 h 6311615"/>
                      <a:gd name="connsiteX164" fmla="*/ 713692 w 10883692"/>
                      <a:gd name="connsiteY164" fmla="*/ 3452399 h 6311615"/>
                      <a:gd name="connsiteX165" fmla="*/ 713692 w 10883692"/>
                      <a:gd name="connsiteY165" fmla="*/ 3101403 h 6311615"/>
                      <a:gd name="connsiteX166" fmla="*/ 5435997 w 10883692"/>
                      <a:gd name="connsiteY166" fmla="*/ 375566 h 6311615"/>
                      <a:gd name="connsiteX167" fmla="*/ 5441847 w 10883692"/>
                      <a:gd name="connsiteY167" fmla="*/ 372290 h 6311615"/>
                      <a:gd name="connsiteX168" fmla="*/ 5441847 w 10883692"/>
                      <a:gd name="connsiteY168" fmla="*/ 0 h 6311615"/>
                      <a:gd name="connsiteX169" fmla="*/ 5418447 w 10883692"/>
                      <a:gd name="connsiteY169" fmla="*/ 0 h 6311615"/>
                      <a:gd name="connsiteX170" fmla="*/ 5418447 w 10883692"/>
                      <a:gd name="connsiteY170" fmla="*/ 358718 h 6311615"/>
                      <a:gd name="connsiteX171" fmla="*/ 1727604 w 10883692"/>
                      <a:gd name="connsiteY171" fmla="*/ 2489733 h 6311615"/>
                      <a:gd name="connsiteX172" fmla="*/ 994489 w 10883692"/>
                      <a:gd name="connsiteY172" fmla="*/ 2489733 h 6311615"/>
                      <a:gd name="connsiteX173" fmla="*/ 1872 w 10883692"/>
                      <a:gd name="connsiteY173" fmla="*/ 3063261 h 6311615"/>
                      <a:gd name="connsiteX174" fmla="*/ 0 w 10883692"/>
                      <a:gd name="connsiteY174" fmla="*/ 3091341 h 6311615"/>
                      <a:gd name="connsiteX175" fmla="*/ 1001743 w 10883692"/>
                      <a:gd name="connsiteY175" fmla="*/ 2513133 h 6311615"/>
                      <a:gd name="connsiteX176" fmla="*/ 1687122 w 10883692"/>
                      <a:gd name="connsiteY176" fmla="*/ 2513133 h 6311615"/>
                      <a:gd name="connsiteX177" fmla="*/ 696143 w 10883692"/>
                      <a:gd name="connsiteY177" fmla="*/ 3085257 h 6311615"/>
                      <a:gd name="connsiteX178" fmla="*/ 690293 w 10883692"/>
                      <a:gd name="connsiteY178" fmla="*/ 3088534 h 6311615"/>
                      <a:gd name="connsiteX179" fmla="*/ 690293 w 10883692"/>
                      <a:gd name="connsiteY179" fmla="*/ 3465737 h 6311615"/>
                      <a:gd name="connsiteX180" fmla="*/ 105299 w 10883692"/>
                      <a:gd name="connsiteY180" fmla="*/ 3803396 h 6311615"/>
                      <a:gd name="connsiteX181" fmla="*/ 113255 w 10883692"/>
                      <a:gd name="connsiteY181" fmla="*/ 3826795 h 6311615"/>
                      <a:gd name="connsiteX182" fmla="*/ 1673082 w 10883692"/>
                      <a:gd name="connsiteY182" fmla="*/ 2925203 h 6311615"/>
                      <a:gd name="connsiteX183" fmla="*/ 2200747 w 10883692"/>
                      <a:gd name="connsiteY183" fmla="*/ 2925203 h 6311615"/>
                      <a:gd name="connsiteX184" fmla="*/ 3626260 w 10883692"/>
                      <a:gd name="connsiteY184" fmla="*/ 2102233 h 6311615"/>
                      <a:gd name="connsiteX185" fmla="*/ 3790058 w 10883692"/>
                      <a:gd name="connsiteY185" fmla="*/ 2195832 h 6311615"/>
                      <a:gd name="connsiteX186" fmla="*/ 3395538 w 10883692"/>
                      <a:gd name="connsiteY186" fmla="*/ 2423746 h 6311615"/>
                      <a:gd name="connsiteX187" fmla="*/ 3301939 w 10883692"/>
                      <a:gd name="connsiteY187" fmla="*/ 2427725 h 6311615"/>
                      <a:gd name="connsiteX188" fmla="*/ 3282223 w 10883692"/>
                      <a:gd name="connsiteY188" fmla="*/ 2467445 h 6311615"/>
                      <a:gd name="connsiteX189" fmla="*/ 3301939 w 10883692"/>
                      <a:gd name="connsiteY189" fmla="*/ 2487160 h 6311615"/>
                      <a:gd name="connsiteX190" fmla="*/ 3391794 w 10883692"/>
                      <a:gd name="connsiteY190" fmla="*/ 2493010 h 6311615"/>
                      <a:gd name="connsiteX191" fmla="*/ 3490073 w 10883692"/>
                      <a:gd name="connsiteY191" fmla="*/ 2549871 h 6311615"/>
                      <a:gd name="connsiteX192" fmla="*/ 3200384 w 10883692"/>
                      <a:gd name="connsiteY192" fmla="*/ 2717179 h 6311615"/>
                      <a:gd name="connsiteX193" fmla="*/ 3194534 w 10883692"/>
                      <a:gd name="connsiteY193" fmla="*/ 2720455 h 6311615"/>
                      <a:gd name="connsiteX194" fmla="*/ 3194534 w 10883692"/>
                      <a:gd name="connsiteY194" fmla="*/ 3026992 h 6311615"/>
                      <a:gd name="connsiteX195" fmla="*/ 1587439 w 10883692"/>
                      <a:gd name="connsiteY195" fmla="*/ 3954558 h 6311615"/>
                      <a:gd name="connsiteX196" fmla="*/ 1581589 w 10883692"/>
                      <a:gd name="connsiteY196" fmla="*/ 3957834 h 6311615"/>
                      <a:gd name="connsiteX197" fmla="*/ 1581589 w 10883692"/>
                      <a:gd name="connsiteY197" fmla="*/ 4409683 h 6311615"/>
                      <a:gd name="connsiteX198" fmla="*/ 1220063 w 10883692"/>
                      <a:gd name="connsiteY198" fmla="*/ 4618409 h 6311615"/>
                      <a:gd name="connsiteX199" fmla="*/ 1130442 w 10883692"/>
                      <a:gd name="connsiteY199" fmla="*/ 4624259 h 6311615"/>
                      <a:gd name="connsiteX200" fmla="*/ 1112424 w 10883692"/>
                      <a:gd name="connsiteY200" fmla="*/ 4642276 h 6311615"/>
                      <a:gd name="connsiteX201" fmla="*/ 617987 w 10883692"/>
                      <a:gd name="connsiteY201" fmla="*/ 4642277 h 6311615"/>
                      <a:gd name="connsiteX202" fmla="*/ 639281 w 10883692"/>
                      <a:gd name="connsiteY202" fmla="*/ 4665677 h 6311615"/>
                      <a:gd name="connsiteX203" fmla="*/ 1111488 w 10883692"/>
                      <a:gd name="connsiteY203" fmla="*/ 4665677 h 6311615"/>
                      <a:gd name="connsiteX204" fmla="*/ 1119210 w 10883692"/>
                      <a:gd name="connsiteY204" fmla="*/ 4675973 h 6311615"/>
                      <a:gd name="connsiteX205" fmla="*/ 821331 w 10883692"/>
                      <a:gd name="connsiteY205" fmla="*/ 4848663 h 6311615"/>
                      <a:gd name="connsiteX206" fmla="*/ 839349 w 10883692"/>
                      <a:gd name="connsiteY206" fmla="*/ 4865277 h 6311615"/>
                      <a:gd name="connsiteX207" fmla="*/ 1143546 w 10883692"/>
                      <a:gd name="connsiteY207" fmla="*/ 4689544 h 6311615"/>
                      <a:gd name="connsiteX208" fmla="*/ 1233167 w 10883692"/>
                      <a:gd name="connsiteY208" fmla="*/ 4683694 h 6311615"/>
                      <a:gd name="connsiteX209" fmla="*/ 1243463 w 10883692"/>
                      <a:gd name="connsiteY209" fmla="*/ 4631981 h 6311615"/>
                      <a:gd name="connsiteX210" fmla="*/ 1599139 w 10883692"/>
                      <a:gd name="connsiteY210" fmla="*/ 4426531 h 6311615"/>
                      <a:gd name="connsiteX211" fmla="*/ 1604989 w 10883692"/>
                      <a:gd name="connsiteY211" fmla="*/ 4423255 h 6311615"/>
                      <a:gd name="connsiteX212" fmla="*/ 1604989 w 10883692"/>
                      <a:gd name="connsiteY212" fmla="*/ 3971406 h 6311615"/>
                      <a:gd name="connsiteX213" fmla="*/ 3210680 w 10883692"/>
                      <a:gd name="connsiteY213" fmla="*/ 3044308 h 6311615"/>
                      <a:gd name="connsiteX214" fmla="*/ 3216530 w 10883692"/>
                      <a:gd name="connsiteY214" fmla="*/ 3041032 h 6311615"/>
                      <a:gd name="connsiteX215" fmla="*/ 3216530 w 10883692"/>
                      <a:gd name="connsiteY215" fmla="*/ 2734495 h 6311615"/>
                      <a:gd name="connsiteX216" fmla="*/ 3512069 w 10883692"/>
                      <a:gd name="connsiteY216" fmla="*/ 2563209 h 6311615"/>
                      <a:gd name="connsiteX217" fmla="*/ 4079045 w 10883692"/>
                      <a:gd name="connsiteY217" fmla="*/ 2890805 h 6311615"/>
                      <a:gd name="connsiteX218" fmla="*/ 2090066 w 10883692"/>
                      <a:gd name="connsiteY218" fmla="*/ 4039733 h 6311615"/>
                      <a:gd name="connsiteX219" fmla="*/ 2084216 w 10883692"/>
                      <a:gd name="connsiteY219" fmla="*/ 4043009 h 6311615"/>
                      <a:gd name="connsiteX220" fmla="*/ 2084216 w 10883692"/>
                      <a:gd name="connsiteY220" fmla="*/ 4538850 h 6311615"/>
                      <a:gd name="connsiteX221" fmla="*/ 1117572 w 10883692"/>
                      <a:gd name="connsiteY221" fmla="*/ 5096700 h 6311615"/>
                      <a:gd name="connsiteX222" fmla="*/ 1137696 w 10883692"/>
                      <a:gd name="connsiteY222" fmla="*/ 5112144 h 6311615"/>
                      <a:gd name="connsiteX223" fmla="*/ 2100596 w 10883692"/>
                      <a:gd name="connsiteY223" fmla="*/ 4556400 h 6311615"/>
                      <a:gd name="connsiteX224" fmla="*/ 2106446 w 10883692"/>
                      <a:gd name="connsiteY224" fmla="*/ 4552890 h 6311615"/>
                      <a:gd name="connsiteX225" fmla="*/ 2106446 w 10883692"/>
                      <a:gd name="connsiteY225" fmla="*/ 4057049 h 6311615"/>
                      <a:gd name="connsiteX226" fmla="*/ 4102445 w 10883692"/>
                      <a:gd name="connsiteY226" fmla="*/ 2904611 h 6311615"/>
                      <a:gd name="connsiteX227" fmla="*/ 4356800 w 10883692"/>
                      <a:gd name="connsiteY227" fmla="*/ 3051562 h 6311615"/>
                      <a:gd name="connsiteX228" fmla="*/ 4007910 w 10883692"/>
                      <a:gd name="connsiteY228" fmla="*/ 3253034 h 6311615"/>
                      <a:gd name="connsiteX229" fmla="*/ 4002060 w 10883692"/>
                      <a:gd name="connsiteY229" fmla="*/ 3256544 h 6311615"/>
                      <a:gd name="connsiteX230" fmla="*/ 4002060 w 10883692"/>
                      <a:gd name="connsiteY230" fmla="*/ 3775550 h 6311615"/>
                      <a:gd name="connsiteX231" fmla="*/ 1607095 w 10883692"/>
                      <a:gd name="connsiteY231" fmla="*/ 5158241 h 6311615"/>
                      <a:gd name="connsiteX232" fmla="*/ 2022441 w 10883692"/>
                      <a:gd name="connsiteY232" fmla="*/ 5398089 h 6311615"/>
                      <a:gd name="connsiteX233" fmla="*/ 2011181 w 10883692"/>
                      <a:gd name="connsiteY233" fmla="*/ 5436860 h 6311615"/>
                      <a:gd name="connsiteX234" fmla="*/ 2020569 w 10883692"/>
                      <a:gd name="connsiteY234" fmla="*/ 5446994 h 6311615"/>
                      <a:gd name="connsiteX235" fmla="*/ 1843432 w 10883692"/>
                      <a:gd name="connsiteY235" fmla="*/ 5549251 h 6311615"/>
                      <a:gd name="connsiteX236" fmla="*/ 1868470 w 10883692"/>
                      <a:gd name="connsiteY236" fmla="*/ 5561887 h 6311615"/>
                      <a:gd name="connsiteX237" fmla="*/ 2045372 w 10883692"/>
                      <a:gd name="connsiteY237" fmla="*/ 5459864 h 6311615"/>
                      <a:gd name="connsiteX238" fmla="*/ 2123762 w 10883692"/>
                      <a:gd name="connsiteY238" fmla="*/ 5456588 h 6311615"/>
                      <a:gd name="connsiteX239" fmla="*/ 2416025 w 10883692"/>
                      <a:gd name="connsiteY239" fmla="*/ 5625300 h 6311615"/>
                      <a:gd name="connsiteX240" fmla="*/ 2231868 w 10883692"/>
                      <a:gd name="connsiteY240" fmla="*/ 5731769 h 6311615"/>
                      <a:gd name="connsiteX241" fmla="*/ 2258778 w 10883692"/>
                      <a:gd name="connsiteY241" fmla="*/ 5743235 h 6311615"/>
                      <a:gd name="connsiteX242" fmla="*/ 2462824 w 10883692"/>
                      <a:gd name="connsiteY242" fmla="*/ 5626236 h 6311615"/>
                      <a:gd name="connsiteX243" fmla="*/ 2145055 w 10883692"/>
                      <a:gd name="connsiteY243" fmla="*/ 5441378 h 6311615"/>
                      <a:gd name="connsiteX244" fmla="*/ 2144502 w 10883692"/>
                      <a:gd name="connsiteY244" fmla="*/ 5403327 h 6311615"/>
                      <a:gd name="connsiteX245" fmla="*/ 2143651 w 10883692"/>
                      <a:gd name="connsiteY245" fmla="*/ 5402535 h 6311615"/>
                      <a:gd name="connsiteX246" fmla="*/ 2783869 w 10883692"/>
                      <a:gd name="connsiteY246" fmla="*/ 5033052 h 6311615"/>
                      <a:gd name="connsiteX247" fmla="*/ 2789719 w 10883692"/>
                      <a:gd name="connsiteY247" fmla="*/ 5029543 h 6311615"/>
                      <a:gd name="connsiteX248" fmla="*/ 2789719 w 10883692"/>
                      <a:gd name="connsiteY248" fmla="*/ 4768636 h 6311615"/>
                      <a:gd name="connsiteX249" fmla="*/ 5059495 w 10883692"/>
                      <a:gd name="connsiteY249" fmla="*/ 3458249 h 6311615"/>
                      <a:gd name="connsiteX250" fmla="*/ 5358777 w 10883692"/>
                      <a:gd name="connsiteY250" fmla="*/ 3631174 h 6311615"/>
                      <a:gd name="connsiteX251" fmla="*/ 3321127 w 10883692"/>
                      <a:gd name="connsiteY251" fmla="*/ 4807479 h 6311615"/>
                      <a:gd name="connsiteX252" fmla="*/ 3315277 w 10883692"/>
                      <a:gd name="connsiteY252" fmla="*/ 4810755 h 6311615"/>
                      <a:gd name="connsiteX253" fmla="*/ 3315277 w 10883692"/>
                      <a:gd name="connsiteY253" fmla="*/ 5161751 h 6311615"/>
                      <a:gd name="connsiteX254" fmla="*/ 2904845 w 10883692"/>
                      <a:gd name="connsiteY254" fmla="*/ 5398791 h 6311615"/>
                      <a:gd name="connsiteX255" fmla="*/ 2898995 w 10883692"/>
                      <a:gd name="connsiteY255" fmla="*/ 5402067 h 6311615"/>
                      <a:gd name="connsiteX256" fmla="*/ 2898995 w 10883692"/>
                      <a:gd name="connsiteY256" fmla="*/ 5784653 h 6311615"/>
                      <a:gd name="connsiteX257" fmla="*/ 2685590 w 10883692"/>
                      <a:gd name="connsiteY257" fmla="*/ 5907735 h 6311615"/>
                      <a:gd name="connsiteX258" fmla="*/ 2714839 w 10883692"/>
                      <a:gd name="connsiteY258" fmla="*/ 5917797 h 6311615"/>
                      <a:gd name="connsiteX259" fmla="*/ 4886337 w 10883692"/>
                      <a:gd name="connsiteY259" fmla="*/ 4664039 h 6311615"/>
                      <a:gd name="connsiteX260" fmla="*/ 4892187 w 10883692"/>
                      <a:gd name="connsiteY260" fmla="*/ 4660763 h 6311615"/>
                      <a:gd name="connsiteX261" fmla="*/ 4892187 w 10883692"/>
                      <a:gd name="connsiteY261" fmla="*/ 4299237 h 6311615"/>
                      <a:gd name="connsiteX262" fmla="*/ 5704626 w 10883692"/>
                      <a:gd name="connsiteY262" fmla="*/ 3830072 h 6311615"/>
                      <a:gd name="connsiteX263" fmla="*/ 5726388 w 10883692"/>
                      <a:gd name="connsiteY263" fmla="*/ 3842707 h 6311615"/>
                      <a:gd name="connsiteX264" fmla="*/ 5726388 w 10883692"/>
                      <a:gd name="connsiteY264" fmla="*/ 4361948 h 6311615"/>
                      <a:gd name="connsiteX265" fmla="*/ 6049070 w 10883692"/>
                      <a:gd name="connsiteY265" fmla="*/ 4549146 h 6311615"/>
                      <a:gd name="connsiteX266" fmla="*/ 5653146 w 10883692"/>
                      <a:gd name="connsiteY266" fmla="*/ 4777762 h 6311615"/>
                      <a:gd name="connsiteX267" fmla="*/ 5375157 w 10883692"/>
                      <a:gd name="connsiteY267" fmla="*/ 4777762 h 6311615"/>
                      <a:gd name="connsiteX268" fmla="*/ 3165050 w 10883692"/>
                      <a:gd name="connsiteY268" fmla="*/ 6053984 h 6311615"/>
                      <a:gd name="connsiteX269" fmla="*/ 3196874 w 10883692"/>
                      <a:gd name="connsiteY269" fmla="*/ 6062408 h 6311615"/>
                      <a:gd name="connsiteX270" fmla="*/ 5381475 w 10883692"/>
                      <a:gd name="connsiteY270" fmla="*/ 4801162 h 6311615"/>
                      <a:gd name="connsiteX271" fmla="*/ 5660400 w 10883692"/>
                      <a:gd name="connsiteY271" fmla="*/ 4801162 h 6311615"/>
                      <a:gd name="connsiteX272" fmla="*/ 6073406 w 10883692"/>
                      <a:gd name="connsiteY272" fmla="*/ 4562718 h 6311615"/>
                      <a:gd name="connsiteX273" fmla="*/ 6372454 w 10883692"/>
                      <a:gd name="connsiteY273" fmla="*/ 4735408 h 6311615"/>
                      <a:gd name="connsiteX274" fmla="*/ 5674440 w 10883692"/>
                      <a:gd name="connsiteY274" fmla="*/ 5137182 h 6311615"/>
                      <a:gd name="connsiteX275" fmla="*/ 5319934 w 10883692"/>
                      <a:gd name="connsiteY275" fmla="*/ 5142564 h 6311615"/>
                      <a:gd name="connsiteX276" fmla="*/ 5316892 w 10883692"/>
                      <a:gd name="connsiteY276" fmla="*/ 5142564 h 6311615"/>
                      <a:gd name="connsiteX277" fmla="*/ 3567760 w 10883692"/>
                      <a:gd name="connsiteY277" fmla="*/ 6149923 h 6311615"/>
                      <a:gd name="connsiteX278" fmla="*/ 3602158 w 10883692"/>
                      <a:gd name="connsiteY278" fmla="*/ 6156943 h 6311615"/>
                      <a:gd name="connsiteX279" fmla="*/ 5322976 w 10883692"/>
                      <a:gd name="connsiteY279" fmla="*/ 5165964 h 6311615"/>
                      <a:gd name="connsiteX280" fmla="*/ 5684736 w 10883692"/>
                      <a:gd name="connsiteY280" fmla="*/ 5158241 h 6311615"/>
                      <a:gd name="connsiteX281" fmla="*/ 6396790 w 10883692"/>
                      <a:gd name="connsiteY281" fmla="*/ 4747107 h 6311615"/>
                      <a:gd name="connsiteX282" fmla="*/ 6696308 w 10883692"/>
                      <a:gd name="connsiteY282" fmla="*/ 4920032 h 6311615"/>
                      <a:gd name="connsiteX283" fmla="*/ 5648233 w 10883692"/>
                      <a:gd name="connsiteY283" fmla="*/ 5525149 h 6311615"/>
                      <a:gd name="connsiteX284" fmla="*/ 5212529 w 10883692"/>
                      <a:gd name="connsiteY284" fmla="*/ 5525149 h 6311615"/>
                      <a:gd name="connsiteX285" fmla="*/ 4504453 w 10883692"/>
                      <a:gd name="connsiteY285" fmla="*/ 5937921 h 6311615"/>
                      <a:gd name="connsiteX286" fmla="*/ 4314447 w 10883692"/>
                      <a:gd name="connsiteY286" fmla="*/ 5937921 h 6311615"/>
                      <a:gd name="connsiteX287" fmla="*/ 3849259 w 10883692"/>
                      <a:gd name="connsiteY287" fmla="*/ 6206551 h 6311615"/>
                      <a:gd name="connsiteX288" fmla="*/ 3885061 w 10883692"/>
                      <a:gd name="connsiteY288" fmla="*/ 6212868 h 6311615"/>
                      <a:gd name="connsiteX289" fmla="*/ 4321232 w 10883692"/>
                      <a:gd name="connsiteY289" fmla="*/ 5961321 h 6311615"/>
                      <a:gd name="connsiteX290" fmla="*/ 4511238 w 10883692"/>
                      <a:gd name="connsiteY290" fmla="*/ 5961321 h 6311615"/>
                      <a:gd name="connsiteX291" fmla="*/ 5218379 w 10883692"/>
                      <a:gd name="connsiteY291" fmla="*/ 5549251 h 6311615"/>
                      <a:gd name="connsiteX292" fmla="*/ 5653380 w 10883692"/>
                      <a:gd name="connsiteY292" fmla="*/ 5549251 h 6311615"/>
                      <a:gd name="connsiteX293" fmla="*/ 6718537 w 10883692"/>
                      <a:gd name="connsiteY293" fmla="*/ 4934305 h 6311615"/>
                      <a:gd name="connsiteX294" fmla="*/ 7294171 w 10883692"/>
                      <a:gd name="connsiteY294" fmla="*/ 5266582 h 6311615"/>
                      <a:gd name="connsiteX295" fmla="*/ 6547251 w 10883692"/>
                      <a:gd name="connsiteY295" fmla="*/ 5266582 h 6311615"/>
                      <a:gd name="connsiteX296" fmla="*/ 5548784 w 10883692"/>
                      <a:gd name="connsiteY296" fmla="*/ 5842918 h 6311615"/>
                      <a:gd name="connsiteX297" fmla="*/ 5459162 w 10883692"/>
                      <a:gd name="connsiteY297" fmla="*/ 5849002 h 6311615"/>
                      <a:gd name="connsiteX298" fmla="*/ 5439905 w 10883692"/>
                      <a:gd name="connsiteY298" fmla="*/ 5888946 h 6311615"/>
                      <a:gd name="connsiteX299" fmla="*/ 5459162 w 10883692"/>
                      <a:gd name="connsiteY299" fmla="*/ 5908204 h 6311615"/>
                      <a:gd name="connsiteX300" fmla="*/ 5562121 w 10883692"/>
                      <a:gd name="connsiteY300" fmla="*/ 5908204 h 6311615"/>
                      <a:gd name="connsiteX301" fmla="*/ 5572183 w 10883692"/>
                      <a:gd name="connsiteY301" fmla="*/ 5856490 h 6311615"/>
                      <a:gd name="connsiteX302" fmla="*/ 6553569 w 10883692"/>
                      <a:gd name="connsiteY302" fmla="*/ 5289982 h 6311615"/>
                      <a:gd name="connsiteX303" fmla="*/ 7971594 w 10883692"/>
                      <a:gd name="connsiteY303" fmla="*/ 5289982 h 6311615"/>
                      <a:gd name="connsiteX304" fmla="*/ 7274749 w 10883692"/>
                      <a:gd name="connsiteY304" fmla="*/ 5692224 h 6311615"/>
                      <a:gd name="connsiteX305" fmla="*/ 6542571 w 10883692"/>
                      <a:gd name="connsiteY305" fmla="*/ 5692224 h 6311615"/>
                      <a:gd name="connsiteX306" fmla="*/ 5504558 w 10883692"/>
                      <a:gd name="connsiteY306" fmla="*/ 6291491 h 6311615"/>
                      <a:gd name="connsiteX307" fmla="*/ 5516258 w 10883692"/>
                      <a:gd name="connsiteY307" fmla="*/ 6311615 h 6311615"/>
                      <a:gd name="connsiteX308" fmla="*/ 6548889 w 10883692"/>
                      <a:gd name="connsiteY308" fmla="*/ 5715624 h 6311615"/>
                      <a:gd name="connsiteX309" fmla="*/ 7234268 w 10883692"/>
                      <a:gd name="connsiteY309" fmla="*/ 5715624 h 6311615"/>
                      <a:gd name="connsiteX310" fmla="*/ 6243054 w 10883692"/>
                      <a:gd name="connsiteY310" fmla="*/ 6287748 h 6311615"/>
                      <a:gd name="connsiteX311" fmla="*/ 6254754 w 10883692"/>
                      <a:gd name="connsiteY311" fmla="*/ 6308105 h 6311615"/>
                      <a:gd name="connsiteX312" fmla="*/ 8018394 w 10883692"/>
                      <a:gd name="connsiteY312" fmla="*/ 5289982 h 6311615"/>
                      <a:gd name="connsiteX313" fmla="*/ 8243733 w 10883692"/>
                      <a:gd name="connsiteY313" fmla="*/ 5289982 h 6311615"/>
                      <a:gd name="connsiteX314" fmla="*/ 8369858 w 10883692"/>
                      <a:gd name="connsiteY314" fmla="*/ 5362756 h 6311615"/>
                      <a:gd name="connsiteX315" fmla="*/ 7993589 w 10883692"/>
                      <a:gd name="connsiteY315" fmla="*/ 5579905 h 6311615"/>
                      <a:gd name="connsiteX316" fmla="*/ 7903968 w 10883692"/>
                      <a:gd name="connsiteY316" fmla="*/ 5585755 h 6311615"/>
                      <a:gd name="connsiteX317" fmla="*/ 7884253 w 10883692"/>
                      <a:gd name="connsiteY317" fmla="*/ 5625475 h 6311615"/>
                      <a:gd name="connsiteX318" fmla="*/ 7903968 w 10883692"/>
                      <a:gd name="connsiteY318" fmla="*/ 5645191 h 6311615"/>
                      <a:gd name="connsiteX319" fmla="*/ 8006694 w 10883692"/>
                      <a:gd name="connsiteY319" fmla="*/ 5645191 h 6311615"/>
                      <a:gd name="connsiteX320" fmla="*/ 8016989 w 10883692"/>
                      <a:gd name="connsiteY320" fmla="*/ 5593477 h 6311615"/>
                      <a:gd name="connsiteX321" fmla="*/ 8393257 w 10883692"/>
                      <a:gd name="connsiteY321" fmla="*/ 5376327 h 6311615"/>
                      <a:gd name="connsiteX322" fmla="*/ 8903606 w 10883692"/>
                      <a:gd name="connsiteY322" fmla="*/ 5671164 h 6311615"/>
                      <a:gd name="connsiteX323" fmla="*/ 8929579 w 10883692"/>
                      <a:gd name="connsiteY323" fmla="*/ 5659230 h 6311615"/>
                      <a:gd name="connsiteX324" fmla="*/ 8252157 w 10883692"/>
                      <a:gd name="connsiteY324" fmla="*/ 5267986 h 6311615"/>
                      <a:gd name="connsiteX325" fmla="*/ 8252157 w 10883692"/>
                      <a:gd name="connsiteY325" fmla="*/ 5267986 h 6311615"/>
                      <a:gd name="connsiteX326" fmla="*/ 8250284 w 10883692"/>
                      <a:gd name="connsiteY326" fmla="*/ 5267986 h 6311615"/>
                      <a:gd name="connsiteX327" fmla="*/ 8250284 w 10883692"/>
                      <a:gd name="connsiteY327" fmla="*/ 5267986 h 6311615"/>
                      <a:gd name="connsiteX328" fmla="*/ 6587030 w 10883692"/>
                      <a:gd name="connsiteY328" fmla="*/ 4309767 h 6311615"/>
                      <a:gd name="connsiteX329" fmla="*/ 6576734 w 10883692"/>
                      <a:gd name="connsiteY329" fmla="*/ 4258053 h 6311615"/>
                      <a:gd name="connsiteX330" fmla="*/ 6474009 w 10883692"/>
                      <a:gd name="connsiteY330" fmla="*/ 4258053 h 6311615"/>
                      <a:gd name="connsiteX331" fmla="*/ 6454294 w 10883692"/>
                      <a:gd name="connsiteY331" fmla="*/ 4297773 h 6311615"/>
                      <a:gd name="connsiteX332" fmla="*/ 6474009 w 10883692"/>
                      <a:gd name="connsiteY332" fmla="*/ 4317488 h 6311615"/>
                      <a:gd name="connsiteX333" fmla="*/ 6563630 w 10883692"/>
                      <a:gd name="connsiteY333" fmla="*/ 4323338 h 6311615"/>
                      <a:gd name="connsiteX334" fmla="*/ 8203719 w 10883692"/>
                      <a:gd name="connsiteY334" fmla="*/ 5266582 h 6311615"/>
                      <a:gd name="connsiteX335" fmla="*/ 7340970 w 10883692"/>
                      <a:gd name="connsiteY335" fmla="*/ 5266582 h 6311615"/>
                      <a:gd name="connsiteX336" fmla="*/ 5749787 w 10883692"/>
                      <a:gd name="connsiteY336" fmla="*/ 4348376 h 6311615"/>
                      <a:gd name="connsiteX337" fmla="*/ 5749787 w 10883692"/>
                      <a:gd name="connsiteY337" fmla="*/ 3829369 h 6311615"/>
                      <a:gd name="connsiteX338" fmla="*/ 5728026 w 10883692"/>
                      <a:gd name="connsiteY338" fmla="*/ 3816734 h 6311615"/>
                      <a:gd name="connsiteX339" fmla="*/ 5934879 w 10883692"/>
                      <a:gd name="connsiteY339" fmla="*/ 3697161 h 6311615"/>
                      <a:gd name="connsiteX340" fmla="*/ 9140645 w 10883692"/>
                      <a:gd name="connsiteY340" fmla="*/ 5547613 h 6311615"/>
                      <a:gd name="connsiteX341" fmla="*/ 9143219 w 10883692"/>
                      <a:gd name="connsiteY341" fmla="*/ 5549251 h 6311615"/>
                      <a:gd name="connsiteX342" fmla="*/ 9155153 w 10883692"/>
                      <a:gd name="connsiteY342" fmla="*/ 5549251 h 6311615"/>
                      <a:gd name="connsiteX343" fmla="*/ 9200314 w 10883692"/>
                      <a:gd name="connsiteY343" fmla="*/ 5525851 h 6311615"/>
                      <a:gd name="connsiteX344" fmla="*/ 9149537 w 10883692"/>
                      <a:gd name="connsiteY344" fmla="*/ 5525851 h 6311615"/>
                      <a:gd name="connsiteX345" fmla="*/ 5959215 w 10883692"/>
                      <a:gd name="connsiteY345" fmla="*/ 3683589 h 6311615"/>
                      <a:gd name="connsiteX346" fmla="*/ 6258732 w 10883692"/>
                      <a:gd name="connsiteY346" fmla="*/ 3510665 h 6311615"/>
                      <a:gd name="connsiteX347" fmla="*/ 9113501 w 10883692"/>
                      <a:gd name="connsiteY347" fmla="*/ 5158943 h 6311615"/>
                      <a:gd name="connsiteX348" fmla="*/ 9686093 w 10883692"/>
                      <a:gd name="connsiteY348" fmla="*/ 5160581 h 6311615"/>
                      <a:gd name="connsiteX349" fmla="*/ 9746464 w 10883692"/>
                      <a:gd name="connsiteY349" fmla="*/ 5195447 h 6311615"/>
                      <a:gd name="connsiteX350" fmla="*/ 9767758 w 10883692"/>
                      <a:gd name="connsiteY350" fmla="*/ 5180705 h 6311615"/>
                      <a:gd name="connsiteX351" fmla="*/ 9692178 w 10883692"/>
                      <a:gd name="connsiteY351" fmla="*/ 5137182 h 6311615"/>
                      <a:gd name="connsiteX352" fmla="*/ 9688901 w 10883692"/>
                      <a:gd name="connsiteY352" fmla="*/ 5137182 h 6311615"/>
                      <a:gd name="connsiteX353" fmla="*/ 9125201 w 10883692"/>
                      <a:gd name="connsiteY353" fmla="*/ 5138820 h 6311615"/>
                      <a:gd name="connsiteX354" fmla="*/ 6282834 w 10883692"/>
                      <a:gd name="connsiteY354" fmla="*/ 3497327 h 6311615"/>
                      <a:gd name="connsiteX355" fmla="*/ 6544209 w 10883692"/>
                      <a:gd name="connsiteY355" fmla="*/ 3346399 h 6311615"/>
                      <a:gd name="connsiteX356" fmla="*/ 6556143 w 10883692"/>
                      <a:gd name="connsiteY356" fmla="*/ 3355758 h 6311615"/>
                      <a:gd name="connsiteX357" fmla="*/ 6645764 w 10883692"/>
                      <a:gd name="connsiteY357" fmla="*/ 3361608 h 6311615"/>
                      <a:gd name="connsiteX358" fmla="*/ 9134795 w 10883692"/>
                      <a:gd name="connsiteY358" fmla="*/ 4798821 h 6311615"/>
                      <a:gd name="connsiteX359" fmla="*/ 9137603 w 10883692"/>
                      <a:gd name="connsiteY359" fmla="*/ 4800225 h 6311615"/>
                      <a:gd name="connsiteX360" fmla="*/ 9741083 w 10883692"/>
                      <a:gd name="connsiteY360" fmla="*/ 4800225 h 6311615"/>
                      <a:gd name="connsiteX361" fmla="*/ 10038026 w 10883692"/>
                      <a:gd name="connsiteY361" fmla="*/ 4973383 h 6311615"/>
                      <a:gd name="connsiteX362" fmla="*/ 10056745 w 10883692"/>
                      <a:gd name="connsiteY362" fmla="*/ 4957237 h 6311615"/>
                      <a:gd name="connsiteX363" fmla="*/ 9749273 w 10883692"/>
                      <a:gd name="connsiteY363" fmla="*/ 4779633 h 6311615"/>
                      <a:gd name="connsiteX364" fmla="*/ 9746464 w 10883692"/>
                      <a:gd name="connsiteY364" fmla="*/ 4777995 h 6311615"/>
                      <a:gd name="connsiteX365" fmla="*/ 9143219 w 10883692"/>
                      <a:gd name="connsiteY365" fmla="*/ 4777995 h 6311615"/>
                      <a:gd name="connsiteX366" fmla="*/ 6911117 w 10883692"/>
                      <a:gd name="connsiteY366" fmla="*/ 3489371 h 6311615"/>
                      <a:gd name="connsiteX367" fmla="*/ 7580584 w 10883692"/>
                      <a:gd name="connsiteY367" fmla="*/ 3489371 h 6311615"/>
                      <a:gd name="connsiteX368" fmla="*/ 8892140 w 10883692"/>
                      <a:gd name="connsiteY368" fmla="*/ 4246587 h 6311615"/>
                      <a:gd name="connsiteX369" fmla="*/ 8902436 w 10883692"/>
                      <a:gd name="connsiteY369" fmla="*/ 4298300 h 6311615"/>
                      <a:gd name="connsiteX370" fmla="*/ 9005161 w 10883692"/>
                      <a:gd name="connsiteY370" fmla="*/ 4298300 h 6311615"/>
                      <a:gd name="connsiteX371" fmla="*/ 9024419 w 10883692"/>
                      <a:gd name="connsiteY371" fmla="*/ 4258357 h 6311615"/>
                      <a:gd name="connsiteX372" fmla="*/ 9005161 w 10883692"/>
                      <a:gd name="connsiteY372" fmla="*/ 4239099 h 6311615"/>
                      <a:gd name="connsiteX373" fmla="*/ 8915540 w 10883692"/>
                      <a:gd name="connsiteY373" fmla="*/ 4233015 h 6311615"/>
                      <a:gd name="connsiteX374" fmla="*/ 7589710 w 10883692"/>
                      <a:gd name="connsiteY374" fmla="*/ 3466439 h 6311615"/>
                      <a:gd name="connsiteX375" fmla="*/ 7586902 w 10883692"/>
                      <a:gd name="connsiteY375" fmla="*/ 3464801 h 6311615"/>
                      <a:gd name="connsiteX376" fmla="*/ 6870635 w 10883692"/>
                      <a:gd name="connsiteY376" fmla="*/ 3464801 h 6311615"/>
                      <a:gd name="connsiteX377" fmla="*/ 6668462 w 10883692"/>
                      <a:gd name="connsiteY377" fmla="*/ 3347802 h 6311615"/>
                      <a:gd name="connsiteX378" fmla="*/ 6658166 w 10883692"/>
                      <a:gd name="connsiteY378" fmla="*/ 3296089 h 6311615"/>
                      <a:gd name="connsiteX379" fmla="*/ 6642020 w 10883692"/>
                      <a:gd name="connsiteY379" fmla="*/ 3289303 h 6311615"/>
                      <a:gd name="connsiteX380" fmla="*/ 7398534 w 10883692"/>
                      <a:gd name="connsiteY380" fmla="*/ 2852429 h 6311615"/>
                      <a:gd name="connsiteX381" fmla="*/ 9903945 w 10883692"/>
                      <a:gd name="connsiteY381" fmla="*/ 4299002 h 6311615"/>
                      <a:gd name="connsiteX382" fmla="*/ 9903945 w 10883692"/>
                      <a:gd name="connsiteY382" fmla="*/ 4659125 h 6311615"/>
                      <a:gd name="connsiteX383" fmla="*/ 9732191 w 10883692"/>
                      <a:gd name="connsiteY383" fmla="*/ 2642768 h 6311615"/>
                      <a:gd name="connsiteX384" fmla="*/ 9584070 w 10883692"/>
                      <a:gd name="connsiteY384" fmla="*/ 2557125 h 6311615"/>
                      <a:gd name="connsiteX385" fmla="*/ 9732191 w 10883692"/>
                      <a:gd name="connsiteY385" fmla="*/ 2471716 h 6311615"/>
                      <a:gd name="connsiteX386" fmla="*/ 10148706 w 10883692"/>
                      <a:gd name="connsiteY386" fmla="*/ 1848814 h 6311615"/>
                      <a:gd name="connsiteX387" fmla="*/ 10148706 w 10883692"/>
                      <a:gd name="connsiteY387" fmla="*/ 2204257 h 6311615"/>
                      <a:gd name="connsiteX388" fmla="*/ 9560670 w 10883692"/>
                      <a:gd name="connsiteY388" fmla="*/ 2543787 h 6311615"/>
                      <a:gd name="connsiteX389" fmla="*/ 9252730 w 10883692"/>
                      <a:gd name="connsiteY389" fmla="*/ 2365949 h 6311615"/>
                      <a:gd name="connsiteX390" fmla="*/ 6774228 w 10883692"/>
                      <a:gd name="connsiteY390" fmla="*/ 2813820 h 6311615"/>
                      <a:gd name="connsiteX391" fmla="*/ 6474712 w 10883692"/>
                      <a:gd name="connsiteY391" fmla="*/ 2640896 h 6311615"/>
                      <a:gd name="connsiteX392" fmla="*/ 6790374 w 10883692"/>
                      <a:gd name="connsiteY392" fmla="*/ 2458612 h 6311615"/>
                      <a:gd name="connsiteX393" fmla="*/ 6827112 w 10883692"/>
                      <a:gd name="connsiteY393" fmla="*/ 2479672 h 6311615"/>
                      <a:gd name="connsiteX394" fmla="*/ 6829920 w 10883692"/>
                      <a:gd name="connsiteY394" fmla="*/ 2481310 h 6311615"/>
                      <a:gd name="connsiteX395" fmla="*/ 6833196 w 10883692"/>
                      <a:gd name="connsiteY395" fmla="*/ 2481310 h 6311615"/>
                      <a:gd name="connsiteX396" fmla="*/ 7358286 w 10883692"/>
                      <a:gd name="connsiteY396" fmla="*/ 2476396 h 6311615"/>
                      <a:gd name="connsiteX397" fmla="*/ 4934774 w 10883692"/>
                      <a:gd name="connsiteY397" fmla="*/ 2396837 h 6311615"/>
                      <a:gd name="connsiteX398" fmla="*/ 4513578 w 10883692"/>
                      <a:gd name="connsiteY398" fmla="*/ 2639492 h 6311615"/>
                      <a:gd name="connsiteX399" fmla="*/ 4513578 w 10883692"/>
                      <a:gd name="connsiteY399" fmla="*/ 2588247 h 6311615"/>
                      <a:gd name="connsiteX400" fmla="*/ 3990828 w 10883692"/>
                      <a:gd name="connsiteY400" fmla="*/ 2286624 h 6311615"/>
                      <a:gd name="connsiteX401" fmla="*/ 4622621 w 10883692"/>
                      <a:gd name="connsiteY401" fmla="*/ 1921119 h 6311615"/>
                      <a:gd name="connsiteX402" fmla="*/ 4622621 w 10883692"/>
                      <a:gd name="connsiteY402" fmla="*/ 2217595 h 6311615"/>
                      <a:gd name="connsiteX403" fmla="*/ 4699139 w 10883692"/>
                      <a:gd name="connsiteY403" fmla="*/ 1878298 h 6311615"/>
                      <a:gd name="connsiteX404" fmla="*/ 5266115 w 10883692"/>
                      <a:gd name="connsiteY404" fmla="*/ 2205895 h 6311615"/>
                      <a:gd name="connsiteX405" fmla="*/ 4958408 w 10883692"/>
                      <a:gd name="connsiteY405" fmla="*/ 2383732 h 6311615"/>
                      <a:gd name="connsiteX406" fmla="*/ 4648127 w 10883692"/>
                      <a:gd name="connsiteY406" fmla="*/ 2204724 h 6311615"/>
                      <a:gd name="connsiteX407" fmla="*/ 4648127 w 10883692"/>
                      <a:gd name="connsiteY407" fmla="*/ 1908016 h 6311615"/>
                      <a:gd name="connsiteX408" fmla="*/ 4648127 w 10883692"/>
                      <a:gd name="connsiteY408" fmla="*/ 1880638 h 6311615"/>
                      <a:gd name="connsiteX409" fmla="*/ 4648127 w 10883692"/>
                      <a:gd name="connsiteY409" fmla="*/ 1848814 h 6311615"/>
                      <a:gd name="connsiteX410" fmla="*/ 4675739 w 10883692"/>
                      <a:gd name="connsiteY410" fmla="*/ 1864726 h 6311615"/>
                      <a:gd name="connsiteX411" fmla="*/ 5100444 w 10883692"/>
                      <a:gd name="connsiteY411" fmla="*/ 2769828 h 6311615"/>
                      <a:gd name="connsiteX412" fmla="*/ 5064643 w 10883692"/>
                      <a:gd name="connsiteY412" fmla="*/ 2758596 h 6311615"/>
                      <a:gd name="connsiteX413" fmla="*/ 5064643 w 10883692"/>
                      <a:gd name="connsiteY413" fmla="*/ 2670146 h 6311615"/>
                      <a:gd name="connsiteX414" fmla="*/ 5236163 w 10883692"/>
                      <a:gd name="connsiteY414" fmla="*/ 2571165 h 6311615"/>
                      <a:gd name="connsiteX415" fmla="*/ 5892759 w 10883692"/>
                      <a:gd name="connsiteY415" fmla="*/ 2950241 h 6311615"/>
                      <a:gd name="connsiteX416" fmla="*/ 5611963 w 10883692"/>
                      <a:gd name="connsiteY416" fmla="*/ 3111699 h 6311615"/>
                      <a:gd name="connsiteX417" fmla="*/ 5111208 w 10883692"/>
                      <a:gd name="connsiteY417" fmla="*/ 2820606 h 6311615"/>
                      <a:gd name="connsiteX418" fmla="*/ 5100912 w 10883692"/>
                      <a:gd name="connsiteY418" fmla="*/ 2769361 h 6311615"/>
                      <a:gd name="connsiteX419" fmla="*/ 5887378 w 10883692"/>
                      <a:gd name="connsiteY419" fmla="*/ 2329211 h 6311615"/>
                      <a:gd name="connsiteX420" fmla="*/ 5609389 w 10883692"/>
                      <a:gd name="connsiteY420" fmla="*/ 2329211 h 6311615"/>
                      <a:gd name="connsiteX421" fmla="*/ 5567737 w 10883692"/>
                      <a:gd name="connsiteY421" fmla="*/ 2352611 h 6311615"/>
                      <a:gd name="connsiteX422" fmla="*/ 5313382 w 10883692"/>
                      <a:gd name="connsiteY422" fmla="*/ 2205661 h 6311615"/>
                      <a:gd name="connsiteX423" fmla="*/ 5494028 w 10883692"/>
                      <a:gd name="connsiteY423" fmla="*/ 2101531 h 6311615"/>
                      <a:gd name="connsiteX424" fmla="*/ 5517428 w 10883692"/>
                      <a:gd name="connsiteY424" fmla="*/ 2088428 h 6311615"/>
                      <a:gd name="connsiteX425" fmla="*/ 5798225 w 10883692"/>
                      <a:gd name="connsiteY425" fmla="*/ 1926969 h 6311615"/>
                      <a:gd name="connsiteX426" fmla="*/ 5869828 w 10883692"/>
                      <a:gd name="connsiteY426" fmla="*/ 1926969 h 6311615"/>
                      <a:gd name="connsiteX427" fmla="*/ 6543039 w 10883692"/>
                      <a:gd name="connsiteY427" fmla="*/ 2315640 h 6311615"/>
                      <a:gd name="connsiteX428" fmla="*/ 6519639 w 10883692"/>
                      <a:gd name="connsiteY428" fmla="*/ 2329211 h 6311615"/>
                      <a:gd name="connsiteX429" fmla="*/ 5934645 w 10883692"/>
                      <a:gd name="connsiteY429" fmla="*/ 2329211 h 6311615"/>
                      <a:gd name="connsiteX430" fmla="*/ 5544338 w 10883692"/>
                      <a:gd name="connsiteY430" fmla="*/ 2366651 h 6311615"/>
                      <a:gd name="connsiteX431" fmla="*/ 5236631 w 10883692"/>
                      <a:gd name="connsiteY431" fmla="*/ 2544489 h 6311615"/>
                      <a:gd name="connsiteX432" fmla="*/ 4982275 w 10883692"/>
                      <a:gd name="connsiteY432" fmla="*/ 2397539 h 6311615"/>
                      <a:gd name="connsiteX433" fmla="*/ 5289982 w 10883692"/>
                      <a:gd name="connsiteY433" fmla="*/ 2219701 h 6311615"/>
                      <a:gd name="connsiteX434" fmla="*/ 5213231 w 10883692"/>
                      <a:gd name="connsiteY434" fmla="*/ 2557827 h 6311615"/>
                      <a:gd name="connsiteX435" fmla="*/ 5066047 w 10883692"/>
                      <a:gd name="connsiteY435" fmla="*/ 2642768 h 6311615"/>
                      <a:gd name="connsiteX436" fmla="*/ 5066047 w 10883692"/>
                      <a:gd name="connsiteY436" fmla="*/ 2471716 h 6311615"/>
                      <a:gd name="connsiteX437" fmla="*/ 5260030 w 10883692"/>
                      <a:gd name="connsiteY437" fmla="*/ 2557827 h 6311615"/>
                      <a:gd name="connsiteX438" fmla="*/ 5567737 w 10883692"/>
                      <a:gd name="connsiteY438" fmla="*/ 2380223 h 6311615"/>
                      <a:gd name="connsiteX439" fmla="*/ 6224569 w 10883692"/>
                      <a:gd name="connsiteY439" fmla="*/ 2759299 h 6311615"/>
                      <a:gd name="connsiteX440" fmla="*/ 5916628 w 10883692"/>
                      <a:gd name="connsiteY440" fmla="*/ 2936903 h 6311615"/>
                      <a:gd name="connsiteX441" fmla="*/ 5591137 w 10883692"/>
                      <a:gd name="connsiteY441" fmla="*/ 2366651 h 6311615"/>
                      <a:gd name="connsiteX442" fmla="*/ 5614537 w 10883692"/>
                      <a:gd name="connsiteY442" fmla="*/ 2352611 h 6311615"/>
                      <a:gd name="connsiteX443" fmla="*/ 5927157 w 10883692"/>
                      <a:gd name="connsiteY443" fmla="*/ 2352611 h 6311615"/>
                      <a:gd name="connsiteX444" fmla="*/ 6427444 w 10883692"/>
                      <a:gd name="connsiteY444" fmla="*/ 2641598 h 6311615"/>
                      <a:gd name="connsiteX445" fmla="*/ 6247032 w 10883692"/>
                      <a:gd name="connsiteY445" fmla="*/ 2745727 h 6311615"/>
                      <a:gd name="connsiteX446" fmla="*/ 5974659 w 10883692"/>
                      <a:gd name="connsiteY446" fmla="*/ 2352611 h 6311615"/>
                      <a:gd name="connsiteX447" fmla="*/ 6524787 w 10883692"/>
                      <a:gd name="connsiteY447" fmla="*/ 2352611 h 6311615"/>
                      <a:gd name="connsiteX448" fmla="*/ 6565502 w 10883692"/>
                      <a:gd name="connsiteY448" fmla="*/ 2329211 h 6311615"/>
                      <a:gd name="connsiteX449" fmla="*/ 6767442 w 10883692"/>
                      <a:gd name="connsiteY449" fmla="*/ 2446210 h 6311615"/>
                      <a:gd name="connsiteX450" fmla="*/ 6451780 w 10883692"/>
                      <a:gd name="connsiteY450" fmla="*/ 2628494 h 6311615"/>
                      <a:gd name="connsiteX451" fmla="*/ 6588902 w 10883692"/>
                      <a:gd name="connsiteY451" fmla="*/ 2315640 h 6311615"/>
                      <a:gd name="connsiteX452" fmla="*/ 6973828 w 10883692"/>
                      <a:gd name="connsiteY452" fmla="*/ 2093342 h 6311615"/>
                      <a:gd name="connsiteX453" fmla="*/ 7371624 w 10883692"/>
                      <a:gd name="connsiteY453" fmla="*/ 2093342 h 6311615"/>
                      <a:gd name="connsiteX454" fmla="*/ 7374432 w 10883692"/>
                      <a:gd name="connsiteY454" fmla="*/ 2094979 h 6311615"/>
                      <a:gd name="connsiteX455" fmla="*/ 6789438 w 10883692"/>
                      <a:gd name="connsiteY455" fmla="*/ 2432170 h 6311615"/>
                      <a:gd name="connsiteX456" fmla="*/ 6565502 w 10883692"/>
                      <a:gd name="connsiteY456" fmla="*/ 2302067 h 6311615"/>
                      <a:gd name="connsiteX457" fmla="*/ 5915457 w 10883692"/>
                      <a:gd name="connsiteY457" fmla="*/ 1927671 h 6311615"/>
                      <a:gd name="connsiteX458" fmla="*/ 6529467 w 10883692"/>
                      <a:gd name="connsiteY458" fmla="*/ 1927671 h 6311615"/>
                      <a:gd name="connsiteX459" fmla="*/ 6569013 w 10883692"/>
                      <a:gd name="connsiteY459" fmla="*/ 1904272 h 6311615"/>
                      <a:gd name="connsiteX460" fmla="*/ 6894035 w 10883692"/>
                      <a:gd name="connsiteY460" fmla="*/ 2091470 h 6311615"/>
                      <a:gd name="connsiteX461" fmla="*/ 6896609 w 10883692"/>
                      <a:gd name="connsiteY461" fmla="*/ 2093108 h 6311615"/>
                      <a:gd name="connsiteX462" fmla="*/ 6927029 w 10883692"/>
                      <a:gd name="connsiteY462" fmla="*/ 2093108 h 6311615"/>
                      <a:gd name="connsiteX463" fmla="*/ 6569013 w 10883692"/>
                      <a:gd name="connsiteY463" fmla="*/ 1877128 h 6311615"/>
                      <a:gd name="connsiteX464" fmla="*/ 6226206 w 10883692"/>
                      <a:gd name="connsiteY464" fmla="*/ 1679166 h 6311615"/>
                      <a:gd name="connsiteX465" fmla="*/ 6666122 w 10883692"/>
                      <a:gd name="connsiteY465" fmla="*/ 1425279 h 6311615"/>
                      <a:gd name="connsiteX466" fmla="*/ 7008226 w 10883692"/>
                      <a:gd name="connsiteY466" fmla="*/ 1622305 h 6311615"/>
                      <a:gd name="connsiteX467" fmla="*/ 6545613 w 10883692"/>
                      <a:gd name="connsiteY467" fmla="*/ 1890466 h 6311615"/>
                      <a:gd name="connsiteX468" fmla="*/ 6522213 w 10883692"/>
                      <a:gd name="connsiteY468" fmla="*/ 1903570 h 6311615"/>
                      <a:gd name="connsiteX469" fmla="*/ 5874040 w 10883692"/>
                      <a:gd name="connsiteY469" fmla="*/ 1903570 h 6311615"/>
                      <a:gd name="connsiteX470" fmla="*/ 5855554 w 10883692"/>
                      <a:gd name="connsiteY470" fmla="*/ 1892806 h 6311615"/>
                      <a:gd name="connsiteX471" fmla="*/ 6201871 w 10883692"/>
                      <a:gd name="connsiteY471" fmla="*/ 1692738 h 6311615"/>
                      <a:gd name="connsiteX472" fmla="*/ 5494028 w 10883692"/>
                      <a:gd name="connsiteY472" fmla="*/ 2075090 h 6311615"/>
                      <a:gd name="connsiteX473" fmla="*/ 4927052 w 10883692"/>
                      <a:gd name="connsiteY473" fmla="*/ 1747494 h 6311615"/>
                      <a:gd name="connsiteX474" fmla="*/ 5311978 w 10883692"/>
                      <a:gd name="connsiteY474" fmla="*/ 1524962 h 6311615"/>
                      <a:gd name="connsiteX475" fmla="*/ 5329762 w 10883692"/>
                      <a:gd name="connsiteY475" fmla="*/ 1542278 h 6311615"/>
                      <a:gd name="connsiteX476" fmla="*/ 5432486 w 10883692"/>
                      <a:gd name="connsiteY476" fmla="*/ 1542278 h 6311615"/>
                      <a:gd name="connsiteX477" fmla="*/ 5450738 w 10883692"/>
                      <a:gd name="connsiteY477" fmla="*/ 1524260 h 6311615"/>
                      <a:gd name="connsiteX478" fmla="*/ 5911714 w 10883692"/>
                      <a:gd name="connsiteY478" fmla="*/ 1524260 h 6311615"/>
                      <a:gd name="connsiteX479" fmla="*/ 6179406 w 10883692"/>
                      <a:gd name="connsiteY479" fmla="*/ 1678932 h 6311615"/>
                      <a:gd name="connsiteX480" fmla="*/ 5470628 w 10883692"/>
                      <a:gd name="connsiteY480" fmla="*/ 2088428 h 6311615"/>
                      <a:gd name="connsiteX481" fmla="*/ 5289982 w 10883692"/>
                      <a:gd name="connsiteY481" fmla="*/ 2192791 h 6311615"/>
                      <a:gd name="connsiteX482" fmla="*/ 4723006 w 10883692"/>
                      <a:gd name="connsiteY482" fmla="*/ 1865194 h 6311615"/>
                      <a:gd name="connsiteX483" fmla="*/ 4903652 w 10883692"/>
                      <a:gd name="connsiteY483" fmla="*/ 1760831 h 6311615"/>
                      <a:gd name="connsiteX484" fmla="*/ 4514982 w 10883692"/>
                      <a:gd name="connsiteY484" fmla="*/ 2667104 h 6311615"/>
                      <a:gd name="connsiteX485" fmla="*/ 4959578 w 10883692"/>
                      <a:gd name="connsiteY485" fmla="*/ 2409706 h 6311615"/>
                      <a:gd name="connsiteX486" fmla="*/ 5042647 w 10883692"/>
                      <a:gd name="connsiteY486" fmla="*/ 2457676 h 6311615"/>
                      <a:gd name="connsiteX487" fmla="*/ 5042647 w 10883692"/>
                      <a:gd name="connsiteY487" fmla="*/ 2656808 h 6311615"/>
                      <a:gd name="connsiteX488" fmla="*/ 4611623 w 10883692"/>
                      <a:gd name="connsiteY488" fmla="*/ 2905547 h 6311615"/>
                      <a:gd name="connsiteX489" fmla="*/ 4515919 w 10883692"/>
                      <a:gd name="connsiteY489" fmla="*/ 2850090 h 6311615"/>
                      <a:gd name="connsiteX490" fmla="*/ 5041711 w 10883692"/>
                      <a:gd name="connsiteY490" fmla="*/ 2683952 h 6311615"/>
                      <a:gd name="connsiteX491" fmla="*/ 5041711 w 10883692"/>
                      <a:gd name="connsiteY491" fmla="*/ 2758128 h 6311615"/>
                      <a:gd name="connsiteX492" fmla="*/ 4997954 w 10883692"/>
                      <a:gd name="connsiteY492" fmla="*/ 2770063 h 6311615"/>
                      <a:gd name="connsiteX493" fmla="*/ 4978238 w 10883692"/>
                      <a:gd name="connsiteY493" fmla="*/ 2809782 h 6311615"/>
                      <a:gd name="connsiteX494" fmla="*/ 4997954 w 10883692"/>
                      <a:gd name="connsiteY494" fmla="*/ 2829498 h 6311615"/>
                      <a:gd name="connsiteX495" fmla="*/ 5087809 w 10883692"/>
                      <a:gd name="connsiteY495" fmla="*/ 2835348 h 6311615"/>
                      <a:gd name="connsiteX496" fmla="*/ 5590201 w 10883692"/>
                      <a:gd name="connsiteY496" fmla="*/ 3124803 h 6311615"/>
                      <a:gd name="connsiteX497" fmla="*/ 5290918 w 10883692"/>
                      <a:gd name="connsiteY497" fmla="*/ 3297727 h 6311615"/>
                      <a:gd name="connsiteX498" fmla="*/ 4634087 w 10883692"/>
                      <a:gd name="connsiteY498" fmla="*/ 2918417 h 6311615"/>
                      <a:gd name="connsiteX499" fmla="*/ 5613601 w 10883692"/>
                      <a:gd name="connsiteY499" fmla="*/ 3139076 h 6311615"/>
                      <a:gd name="connsiteX500" fmla="*/ 5913118 w 10883692"/>
                      <a:gd name="connsiteY500" fmla="*/ 3312001 h 6311615"/>
                      <a:gd name="connsiteX501" fmla="*/ 5613601 w 10883692"/>
                      <a:gd name="connsiteY501" fmla="*/ 3484925 h 6311615"/>
                      <a:gd name="connsiteX502" fmla="*/ 5314318 w 10883692"/>
                      <a:gd name="connsiteY502" fmla="*/ 3312001 h 6311615"/>
                      <a:gd name="connsiteX503" fmla="*/ 5637000 w 10883692"/>
                      <a:gd name="connsiteY503" fmla="*/ 3125505 h 6311615"/>
                      <a:gd name="connsiteX504" fmla="*/ 5917797 w 10883692"/>
                      <a:gd name="connsiteY504" fmla="*/ 2964047 h 6311615"/>
                      <a:gd name="connsiteX505" fmla="*/ 6051176 w 10883692"/>
                      <a:gd name="connsiteY505" fmla="*/ 3041032 h 6311615"/>
                      <a:gd name="connsiteX506" fmla="*/ 6062876 w 10883692"/>
                      <a:gd name="connsiteY506" fmla="*/ 3020674 h 6311615"/>
                      <a:gd name="connsiteX507" fmla="*/ 5941197 w 10883692"/>
                      <a:gd name="connsiteY507" fmla="*/ 2950474 h 6311615"/>
                      <a:gd name="connsiteX508" fmla="*/ 6249138 w 10883692"/>
                      <a:gd name="connsiteY508" fmla="*/ 2772870 h 6311615"/>
                      <a:gd name="connsiteX509" fmla="*/ 6548421 w 10883692"/>
                      <a:gd name="connsiteY509" fmla="*/ 2945561 h 6311615"/>
                      <a:gd name="connsiteX510" fmla="*/ 5937687 w 10883692"/>
                      <a:gd name="connsiteY510" fmla="*/ 3298429 h 6311615"/>
                      <a:gd name="connsiteX511" fmla="*/ 6271368 w 10883692"/>
                      <a:gd name="connsiteY511" fmla="*/ 2759299 h 6311615"/>
                      <a:gd name="connsiteX512" fmla="*/ 6451780 w 10883692"/>
                      <a:gd name="connsiteY512" fmla="*/ 2655170 h 6311615"/>
                      <a:gd name="connsiteX513" fmla="*/ 6751296 w 10883692"/>
                      <a:gd name="connsiteY513" fmla="*/ 2827860 h 6311615"/>
                      <a:gd name="connsiteX514" fmla="*/ 6570650 w 10883692"/>
                      <a:gd name="connsiteY514" fmla="*/ 2932223 h 6311615"/>
                      <a:gd name="connsiteX515" fmla="*/ 7960830 w 10883692"/>
                      <a:gd name="connsiteY515" fmla="*/ 2458612 h 6311615"/>
                      <a:gd name="connsiteX516" fmla="*/ 7399236 w 10883692"/>
                      <a:gd name="connsiteY516" fmla="*/ 2458612 h 6311615"/>
                      <a:gd name="connsiteX517" fmla="*/ 6837642 w 10883692"/>
                      <a:gd name="connsiteY517" fmla="*/ 2458612 h 6311615"/>
                      <a:gd name="connsiteX518" fmla="*/ 6815646 w 10883692"/>
                      <a:gd name="connsiteY518" fmla="*/ 2445742 h 6311615"/>
                      <a:gd name="connsiteX519" fmla="*/ 7400640 w 10883692"/>
                      <a:gd name="connsiteY519" fmla="*/ 2108318 h 6311615"/>
                      <a:gd name="connsiteX520" fmla="*/ 7985633 w 10883692"/>
                      <a:gd name="connsiteY520" fmla="*/ 2445742 h 6311615"/>
                      <a:gd name="connsiteX521" fmla="*/ 8208399 w 10883692"/>
                      <a:gd name="connsiteY521" fmla="*/ 2315640 h 6311615"/>
                      <a:gd name="connsiteX522" fmla="*/ 8006225 w 10883692"/>
                      <a:gd name="connsiteY522" fmla="*/ 2432639 h 6311615"/>
                      <a:gd name="connsiteX523" fmla="*/ 7421231 w 10883692"/>
                      <a:gd name="connsiteY523" fmla="*/ 2095448 h 6311615"/>
                      <a:gd name="connsiteX524" fmla="*/ 7424274 w 10883692"/>
                      <a:gd name="connsiteY524" fmla="*/ 2093810 h 6311615"/>
                      <a:gd name="connsiteX525" fmla="*/ 7822069 w 10883692"/>
                      <a:gd name="connsiteY525" fmla="*/ 2093810 h 6311615"/>
                      <a:gd name="connsiteX526" fmla="*/ 7398534 w 10883692"/>
                      <a:gd name="connsiteY526" fmla="*/ 1847645 h 6311615"/>
                      <a:gd name="connsiteX527" fmla="*/ 7782758 w 10883692"/>
                      <a:gd name="connsiteY527" fmla="*/ 2069474 h 6311615"/>
                      <a:gd name="connsiteX528" fmla="*/ 7418658 w 10883692"/>
                      <a:gd name="connsiteY528" fmla="*/ 2069474 h 6311615"/>
                      <a:gd name="connsiteX529" fmla="*/ 7398534 w 10883692"/>
                      <a:gd name="connsiteY529" fmla="*/ 2080940 h 6311615"/>
                      <a:gd name="connsiteX530" fmla="*/ 7381218 w 10883692"/>
                      <a:gd name="connsiteY530" fmla="*/ 2070878 h 6311615"/>
                      <a:gd name="connsiteX531" fmla="*/ 7378644 w 10883692"/>
                      <a:gd name="connsiteY531" fmla="*/ 2069474 h 6311615"/>
                      <a:gd name="connsiteX532" fmla="*/ 7014544 w 10883692"/>
                      <a:gd name="connsiteY532" fmla="*/ 2069474 h 6311615"/>
                      <a:gd name="connsiteX533" fmla="*/ 7375134 w 10883692"/>
                      <a:gd name="connsiteY533" fmla="*/ 1834072 h 6311615"/>
                      <a:gd name="connsiteX534" fmla="*/ 6967744 w 10883692"/>
                      <a:gd name="connsiteY534" fmla="*/ 2069474 h 6311615"/>
                      <a:gd name="connsiteX535" fmla="*/ 6902927 w 10883692"/>
                      <a:gd name="connsiteY535" fmla="*/ 2069474 h 6311615"/>
                      <a:gd name="connsiteX536" fmla="*/ 6592413 w 10883692"/>
                      <a:gd name="connsiteY536" fmla="*/ 1889998 h 6311615"/>
                      <a:gd name="connsiteX537" fmla="*/ 7031626 w 10883692"/>
                      <a:gd name="connsiteY537" fmla="*/ 1635876 h 6311615"/>
                      <a:gd name="connsiteX538" fmla="*/ 6834599 w 10883692"/>
                      <a:gd name="connsiteY538" fmla="*/ 1327468 h 6311615"/>
                      <a:gd name="connsiteX539" fmla="*/ 6834599 w 10883692"/>
                      <a:gd name="connsiteY539" fmla="*/ 950030 h 6311615"/>
                      <a:gd name="connsiteX540" fmla="*/ 7790012 w 10883692"/>
                      <a:gd name="connsiteY540" fmla="*/ 398732 h 6311615"/>
                      <a:gd name="connsiteX541" fmla="*/ 7868635 w 10883692"/>
                      <a:gd name="connsiteY541" fmla="*/ 398732 h 6311615"/>
                      <a:gd name="connsiteX542" fmla="*/ 8460414 w 10883692"/>
                      <a:gd name="connsiteY542" fmla="*/ 740602 h 6311615"/>
                      <a:gd name="connsiteX543" fmla="*/ 8454334 w 10883692"/>
                      <a:gd name="connsiteY543" fmla="*/ 779845 h 6311615"/>
                      <a:gd name="connsiteX544" fmla="*/ 8459010 w 10883692"/>
                      <a:gd name="connsiteY544" fmla="*/ 784828 h 6311615"/>
                      <a:gd name="connsiteX545" fmla="*/ 7031626 w 10883692"/>
                      <a:gd name="connsiteY545" fmla="*/ 1608499 h 6311615"/>
                      <a:gd name="connsiteX546" fmla="*/ 6688820 w 10883692"/>
                      <a:gd name="connsiteY546" fmla="*/ 1410771 h 6311615"/>
                      <a:gd name="connsiteX547" fmla="*/ 6828048 w 10883692"/>
                      <a:gd name="connsiteY547" fmla="*/ 1330276 h 6311615"/>
                      <a:gd name="connsiteX548" fmla="*/ 6811200 w 10883692"/>
                      <a:gd name="connsiteY548" fmla="*/ 963836 h 6311615"/>
                      <a:gd name="connsiteX549" fmla="*/ 6811200 w 10883692"/>
                      <a:gd name="connsiteY549" fmla="*/ 1314832 h 6311615"/>
                      <a:gd name="connsiteX550" fmla="*/ 6666122 w 10883692"/>
                      <a:gd name="connsiteY550" fmla="*/ 1398603 h 6311615"/>
                      <a:gd name="connsiteX551" fmla="*/ 6363095 w 10883692"/>
                      <a:gd name="connsiteY551" fmla="*/ 1223573 h 6311615"/>
                      <a:gd name="connsiteX552" fmla="*/ 6339695 w 10883692"/>
                      <a:gd name="connsiteY552" fmla="*/ 1236209 h 6311615"/>
                      <a:gd name="connsiteX553" fmla="*/ 6642722 w 10883692"/>
                      <a:gd name="connsiteY553" fmla="*/ 1411239 h 6311615"/>
                      <a:gd name="connsiteX554" fmla="*/ 6202806 w 10883692"/>
                      <a:gd name="connsiteY554" fmla="*/ 1665126 h 6311615"/>
                      <a:gd name="connsiteX555" fmla="*/ 5920839 w 10883692"/>
                      <a:gd name="connsiteY555" fmla="*/ 1501328 h 6311615"/>
                      <a:gd name="connsiteX556" fmla="*/ 5918032 w 10883692"/>
                      <a:gd name="connsiteY556" fmla="*/ 1499690 h 6311615"/>
                      <a:gd name="connsiteX557" fmla="*/ 5881528 w 10883692"/>
                      <a:gd name="connsiteY557" fmla="*/ 1499690 h 6311615"/>
                      <a:gd name="connsiteX558" fmla="*/ 5131800 w 10883692"/>
                      <a:gd name="connsiteY558" fmla="*/ 926630 h 6311615"/>
                      <a:gd name="connsiteX559" fmla="*/ 5571013 w 10883692"/>
                      <a:gd name="connsiteY559" fmla="*/ 1180283 h 6311615"/>
                      <a:gd name="connsiteX560" fmla="*/ 6242586 w 10883692"/>
                      <a:gd name="connsiteY560" fmla="*/ 1180283 h 6311615"/>
                      <a:gd name="connsiteX561" fmla="*/ 6316295 w 10883692"/>
                      <a:gd name="connsiteY561" fmla="*/ 1222637 h 6311615"/>
                      <a:gd name="connsiteX562" fmla="*/ 5851810 w 10883692"/>
                      <a:gd name="connsiteY562" fmla="*/ 1490798 h 6311615"/>
                      <a:gd name="connsiteX563" fmla="*/ 5443250 w 10883692"/>
                      <a:gd name="connsiteY563" fmla="*/ 1490798 h 6311615"/>
                      <a:gd name="connsiteX564" fmla="*/ 5432486 w 10883692"/>
                      <a:gd name="connsiteY564" fmla="*/ 1482608 h 6311615"/>
                      <a:gd name="connsiteX565" fmla="*/ 5342865 w 10883692"/>
                      <a:gd name="connsiteY565" fmla="*/ 1476758 h 6311615"/>
                      <a:gd name="connsiteX566" fmla="*/ 4761850 w 10883692"/>
                      <a:gd name="connsiteY566" fmla="*/ 1140504 h 6311615"/>
                      <a:gd name="connsiteX567" fmla="*/ 4331762 w 10883692"/>
                      <a:gd name="connsiteY567" fmla="*/ 1388541 h 6311615"/>
                      <a:gd name="connsiteX568" fmla="*/ 4737514 w 10883692"/>
                      <a:gd name="connsiteY568" fmla="*/ 1154544 h 6311615"/>
                      <a:gd name="connsiteX569" fmla="*/ 5319466 w 10883692"/>
                      <a:gd name="connsiteY569" fmla="*/ 1490564 h 6311615"/>
                      <a:gd name="connsiteX570" fmla="*/ 5313616 w 10883692"/>
                      <a:gd name="connsiteY570" fmla="*/ 1497116 h 6311615"/>
                      <a:gd name="connsiteX571" fmla="*/ 4903652 w 10883692"/>
                      <a:gd name="connsiteY571" fmla="*/ 1733921 h 6311615"/>
                      <a:gd name="connsiteX572" fmla="*/ 4331762 w 10883692"/>
                      <a:gd name="connsiteY572" fmla="*/ 1403751 h 6311615"/>
                      <a:gd name="connsiteX573" fmla="*/ 4331762 w 10883692"/>
                      <a:gd name="connsiteY573" fmla="*/ 1430661 h 6311615"/>
                      <a:gd name="connsiteX574" fmla="*/ 4880252 w 10883692"/>
                      <a:gd name="connsiteY574" fmla="*/ 1747260 h 6311615"/>
                      <a:gd name="connsiteX575" fmla="*/ 4699606 w 10883692"/>
                      <a:gd name="connsiteY575" fmla="*/ 1851388 h 6311615"/>
                      <a:gd name="connsiteX576" fmla="*/ 4331762 w 10883692"/>
                      <a:gd name="connsiteY576" fmla="*/ 1638919 h 6311615"/>
                      <a:gd name="connsiteX577" fmla="*/ 4325912 w 10883692"/>
                      <a:gd name="connsiteY577" fmla="*/ 1697418 h 6311615"/>
                      <a:gd name="connsiteX578" fmla="*/ 4331762 w 10883692"/>
                      <a:gd name="connsiteY578" fmla="*/ 1694142 h 6311615"/>
                      <a:gd name="connsiteX579" fmla="*/ 4331762 w 10883692"/>
                      <a:gd name="connsiteY579" fmla="*/ 1665126 h 6311615"/>
                      <a:gd name="connsiteX580" fmla="*/ 4625195 w 10883692"/>
                      <a:gd name="connsiteY580" fmla="*/ 1834540 h 6311615"/>
                      <a:gd name="connsiteX581" fmla="*/ 4625195 w 10883692"/>
                      <a:gd name="connsiteY581" fmla="*/ 1893508 h 6311615"/>
                      <a:gd name="connsiteX582" fmla="*/ 3970002 w 10883692"/>
                      <a:gd name="connsiteY582" fmla="*/ 2272350 h 6311615"/>
                      <a:gd name="connsiteX583" fmla="*/ 3837326 w 10883692"/>
                      <a:gd name="connsiteY583" fmla="*/ 2195599 h 6311615"/>
                      <a:gd name="connsiteX584" fmla="*/ 4188322 w 10883692"/>
                      <a:gd name="connsiteY584" fmla="*/ 1992488 h 6311615"/>
                      <a:gd name="connsiteX585" fmla="*/ 4001124 w 10883692"/>
                      <a:gd name="connsiteY585" fmla="*/ 1884616 h 6311615"/>
                      <a:gd name="connsiteX586" fmla="*/ 3649659 w 10883692"/>
                      <a:gd name="connsiteY586" fmla="*/ 2087960 h 6311615"/>
                      <a:gd name="connsiteX587" fmla="*/ 3977256 w 10883692"/>
                      <a:gd name="connsiteY587" fmla="*/ 1898187 h 6311615"/>
                      <a:gd name="connsiteX588" fmla="*/ 4141054 w 10883692"/>
                      <a:gd name="connsiteY588" fmla="*/ 1991786 h 6311615"/>
                      <a:gd name="connsiteX589" fmla="*/ 3813458 w 10883692"/>
                      <a:gd name="connsiteY589" fmla="*/ 2181559 h 6311615"/>
                      <a:gd name="connsiteX590" fmla="*/ 3413790 w 10883692"/>
                      <a:gd name="connsiteY590" fmla="*/ 2479204 h 6311615"/>
                      <a:gd name="connsiteX591" fmla="*/ 3418830 w 10883692"/>
                      <a:gd name="connsiteY591" fmla="*/ 2440815 h 6311615"/>
                      <a:gd name="connsiteX592" fmla="*/ 3416364 w 10883692"/>
                      <a:gd name="connsiteY592" fmla="*/ 2438020 h 6311615"/>
                      <a:gd name="connsiteX593" fmla="*/ 3812756 w 10883692"/>
                      <a:gd name="connsiteY593" fmla="*/ 2209170 h 6311615"/>
                      <a:gd name="connsiteX594" fmla="*/ 3945432 w 10883692"/>
                      <a:gd name="connsiteY594" fmla="*/ 2285922 h 6311615"/>
                      <a:gd name="connsiteX595" fmla="*/ 3512069 w 10883692"/>
                      <a:gd name="connsiteY595" fmla="*/ 2536065 h 6311615"/>
                      <a:gd name="connsiteX596" fmla="*/ 3535469 w 10883692"/>
                      <a:gd name="connsiteY596" fmla="*/ 2549403 h 6311615"/>
                      <a:gd name="connsiteX597" fmla="*/ 3968832 w 10883692"/>
                      <a:gd name="connsiteY597" fmla="*/ 2299260 h 6311615"/>
                      <a:gd name="connsiteX598" fmla="*/ 4491583 w 10883692"/>
                      <a:gd name="connsiteY598" fmla="*/ 2600882 h 6311615"/>
                      <a:gd name="connsiteX599" fmla="*/ 4491583 w 10883692"/>
                      <a:gd name="connsiteY599" fmla="*/ 2652128 h 6311615"/>
                      <a:gd name="connsiteX600" fmla="*/ 4102445 w 10883692"/>
                      <a:gd name="connsiteY600" fmla="*/ 2876765 h 6311615"/>
                      <a:gd name="connsiteX601" fmla="*/ 4125845 w 10883692"/>
                      <a:gd name="connsiteY601" fmla="*/ 2890805 h 6311615"/>
                      <a:gd name="connsiteX602" fmla="*/ 4491583 w 10883692"/>
                      <a:gd name="connsiteY602" fmla="*/ 2680208 h 6311615"/>
                      <a:gd name="connsiteX603" fmla="*/ 4491583 w 10883692"/>
                      <a:gd name="connsiteY603" fmla="*/ 2863427 h 6311615"/>
                      <a:gd name="connsiteX604" fmla="*/ 4587287 w 10883692"/>
                      <a:gd name="connsiteY604" fmla="*/ 2918651 h 6311615"/>
                      <a:gd name="connsiteX605" fmla="*/ 4380200 w 10883692"/>
                      <a:gd name="connsiteY605" fmla="*/ 3038223 h 6311615"/>
                      <a:gd name="connsiteX606" fmla="*/ 2772871 w 10883692"/>
                      <a:gd name="connsiteY606" fmla="*/ 4751788 h 6311615"/>
                      <a:gd name="connsiteX607" fmla="*/ 2767021 w 10883692"/>
                      <a:gd name="connsiteY607" fmla="*/ 4755298 h 6311615"/>
                      <a:gd name="connsiteX608" fmla="*/ 2767021 w 10883692"/>
                      <a:gd name="connsiteY608" fmla="*/ 5016673 h 6311615"/>
                      <a:gd name="connsiteX609" fmla="*/ 2122358 w 10883692"/>
                      <a:gd name="connsiteY609" fmla="*/ 5388729 h 6311615"/>
                      <a:gd name="connsiteX610" fmla="*/ 2048648 w 10883692"/>
                      <a:gd name="connsiteY610" fmla="*/ 5385687 h 6311615"/>
                      <a:gd name="connsiteX611" fmla="*/ 1653895 w 10883692"/>
                      <a:gd name="connsiteY611" fmla="*/ 5158241 h 6311615"/>
                      <a:gd name="connsiteX612" fmla="*/ 4019609 w 10883692"/>
                      <a:gd name="connsiteY612" fmla="*/ 3792398 h 6311615"/>
                      <a:gd name="connsiteX613" fmla="*/ 4025459 w 10883692"/>
                      <a:gd name="connsiteY613" fmla="*/ 3789122 h 6311615"/>
                      <a:gd name="connsiteX614" fmla="*/ 4025459 w 10883692"/>
                      <a:gd name="connsiteY614" fmla="*/ 3269882 h 6311615"/>
                      <a:gd name="connsiteX615" fmla="*/ 4380200 w 10883692"/>
                      <a:gd name="connsiteY615" fmla="*/ 3065134 h 6311615"/>
                      <a:gd name="connsiteX616" fmla="*/ 5037031 w 10883692"/>
                      <a:gd name="connsiteY616" fmla="*/ 3444209 h 6311615"/>
                      <a:gd name="connsiteX617" fmla="*/ 4404302 w 10883692"/>
                      <a:gd name="connsiteY617" fmla="*/ 3051562 h 6311615"/>
                      <a:gd name="connsiteX618" fmla="*/ 4611390 w 10883692"/>
                      <a:gd name="connsiteY618" fmla="*/ 2931989 h 6311615"/>
                      <a:gd name="connsiteX619" fmla="*/ 5267518 w 10883692"/>
                      <a:gd name="connsiteY619" fmla="*/ 3312001 h 6311615"/>
                      <a:gd name="connsiteX620" fmla="*/ 5060430 w 10883692"/>
                      <a:gd name="connsiteY620" fmla="*/ 3431573 h 6311615"/>
                      <a:gd name="connsiteX621" fmla="*/ 5084532 w 10883692"/>
                      <a:gd name="connsiteY621" fmla="*/ 3444209 h 6311615"/>
                      <a:gd name="connsiteX622" fmla="*/ 5291620 w 10883692"/>
                      <a:gd name="connsiteY622" fmla="*/ 3324637 h 6311615"/>
                      <a:gd name="connsiteX623" fmla="*/ 5590903 w 10883692"/>
                      <a:gd name="connsiteY623" fmla="*/ 3497561 h 6311615"/>
                      <a:gd name="connsiteX624" fmla="*/ 5383113 w 10883692"/>
                      <a:gd name="connsiteY624" fmla="*/ 3616198 h 6311615"/>
                      <a:gd name="connsiteX625" fmla="*/ 4876275 w 10883692"/>
                      <a:gd name="connsiteY625" fmla="*/ 4282155 h 6311615"/>
                      <a:gd name="connsiteX626" fmla="*/ 4870425 w 10883692"/>
                      <a:gd name="connsiteY626" fmla="*/ 4285664 h 6311615"/>
                      <a:gd name="connsiteX627" fmla="*/ 4870425 w 10883692"/>
                      <a:gd name="connsiteY627" fmla="*/ 4645787 h 6311615"/>
                      <a:gd name="connsiteX628" fmla="*/ 2924033 w 10883692"/>
                      <a:gd name="connsiteY628" fmla="*/ 5768975 h 6311615"/>
                      <a:gd name="connsiteX629" fmla="*/ 2924033 w 10883692"/>
                      <a:gd name="connsiteY629" fmla="*/ 5414235 h 6311615"/>
                      <a:gd name="connsiteX630" fmla="*/ 4336442 w 10883692"/>
                      <a:gd name="connsiteY630" fmla="*/ 4598987 h 6311615"/>
                      <a:gd name="connsiteX631" fmla="*/ 4324743 w 10883692"/>
                      <a:gd name="connsiteY631" fmla="*/ 4578864 h 6311615"/>
                      <a:gd name="connsiteX632" fmla="*/ 3339613 w 10883692"/>
                      <a:gd name="connsiteY632" fmla="*/ 5147478 h 6311615"/>
                      <a:gd name="connsiteX633" fmla="*/ 3339613 w 10883692"/>
                      <a:gd name="connsiteY633" fmla="*/ 4824561 h 6311615"/>
                      <a:gd name="connsiteX634" fmla="*/ 5383113 w 10883692"/>
                      <a:gd name="connsiteY634" fmla="*/ 3644745 h 6311615"/>
                      <a:gd name="connsiteX635" fmla="*/ 5682162 w 10883692"/>
                      <a:gd name="connsiteY635" fmla="*/ 3817436 h 6311615"/>
                      <a:gd name="connsiteX636" fmla="*/ 5705561 w 10883692"/>
                      <a:gd name="connsiteY636" fmla="*/ 3803396 h 6311615"/>
                      <a:gd name="connsiteX637" fmla="*/ 5406513 w 10883692"/>
                      <a:gd name="connsiteY637" fmla="*/ 3630705 h 6311615"/>
                      <a:gd name="connsiteX638" fmla="*/ 5613601 w 10883692"/>
                      <a:gd name="connsiteY638" fmla="*/ 3511366 h 6311615"/>
                      <a:gd name="connsiteX639" fmla="*/ 5912416 w 10883692"/>
                      <a:gd name="connsiteY639" fmla="*/ 3683823 h 6311615"/>
                      <a:gd name="connsiteX640" fmla="*/ 5935816 w 10883692"/>
                      <a:gd name="connsiteY640" fmla="*/ 3670251 h 6311615"/>
                      <a:gd name="connsiteX641" fmla="*/ 5637000 w 10883692"/>
                      <a:gd name="connsiteY641" fmla="*/ 3497795 h 6311615"/>
                      <a:gd name="connsiteX642" fmla="*/ 5936518 w 10883692"/>
                      <a:gd name="connsiteY642" fmla="*/ 3324870 h 6311615"/>
                      <a:gd name="connsiteX643" fmla="*/ 6236034 w 10883692"/>
                      <a:gd name="connsiteY643" fmla="*/ 3497327 h 6311615"/>
                      <a:gd name="connsiteX644" fmla="*/ 6595220 w 10883692"/>
                      <a:gd name="connsiteY644" fmla="*/ 3284857 h 6311615"/>
                      <a:gd name="connsiteX645" fmla="*/ 6555441 w 10883692"/>
                      <a:gd name="connsiteY645" fmla="*/ 3296557 h 6311615"/>
                      <a:gd name="connsiteX646" fmla="*/ 6534381 w 10883692"/>
                      <a:gd name="connsiteY646" fmla="*/ 3324870 h 6311615"/>
                      <a:gd name="connsiteX647" fmla="*/ 6259434 w 10883692"/>
                      <a:gd name="connsiteY647" fmla="*/ 3483755 h 6311615"/>
                      <a:gd name="connsiteX648" fmla="*/ 5959917 w 10883692"/>
                      <a:gd name="connsiteY648" fmla="*/ 3312001 h 6311615"/>
                      <a:gd name="connsiteX649" fmla="*/ 6570650 w 10883692"/>
                      <a:gd name="connsiteY649" fmla="*/ 2959366 h 6311615"/>
                      <a:gd name="connsiteX650" fmla="*/ 6595220 w 10883692"/>
                      <a:gd name="connsiteY650" fmla="*/ 2973406 h 6311615"/>
                      <a:gd name="connsiteX651" fmla="*/ 6618620 w 10883692"/>
                      <a:gd name="connsiteY651" fmla="*/ 3276199 h 6311615"/>
                      <a:gd name="connsiteX652" fmla="*/ 6618620 w 10883692"/>
                      <a:gd name="connsiteY652" fmla="*/ 2959133 h 6311615"/>
                      <a:gd name="connsiteX653" fmla="*/ 6594050 w 10883692"/>
                      <a:gd name="connsiteY653" fmla="*/ 2944859 h 6311615"/>
                      <a:gd name="connsiteX654" fmla="*/ 6774696 w 10883692"/>
                      <a:gd name="connsiteY654" fmla="*/ 2840730 h 6311615"/>
                      <a:gd name="connsiteX655" fmla="*/ 6776100 w 10883692"/>
                      <a:gd name="connsiteY655" fmla="*/ 2840730 h 6311615"/>
                      <a:gd name="connsiteX656" fmla="*/ 7371156 w 10883692"/>
                      <a:gd name="connsiteY656" fmla="*/ 2840730 h 6311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</a:cxnLst>
                    <a:rect l="l" t="t" r="r" b="b"/>
                    <a:pathLst>
                      <a:path w="10883692" h="6311615">
                        <a:moveTo>
                          <a:pt x="10198314" y="4829241"/>
                        </a:moveTo>
                        <a:lnTo>
                          <a:pt x="10215863" y="4812393"/>
                        </a:lnTo>
                        <a:lnTo>
                          <a:pt x="9927345" y="4645787"/>
                        </a:lnTo>
                        <a:lnTo>
                          <a:pt x="9927345" y="4285664"/>
                        </a:lnTo>
                        <a:lnTo>
                          <a:pt x="7419126" y="2837454"/>
                        </a:lnTo>
                        <a:lnTo>
                          <a:pt x="7408830" y="2819670"/>
                        </a:lnTo>
                        <a:lnTo>
                          <a:pt x="7398534" y="2825520"/>
                        </a:lnTo>
                        <a:lnTo>
                          <a:pt x="7388238" y="2819670"/>
                        </a:lnTo>
                        <a:lnTo>
                          <a:pt x="7385664" y="2818032"/>
                        </a:lnTo>
                        <a:lnTo>
                          <a:pt x="6813774" y="2818032"/>
                        </a:lnTo>
                        <a:lnTo>
                          <a:pt x="7398768" y="2480373"/>
                        </a:lnTo>
                        <a:lnTo>
                          <a:pt x="10619743" y="4340186"/>
                        </a:lnTo>
                        <a:lnTo>
                          <a:pt x="10632847" y="4320764"/>
                        </a:lnTo>
                        <a:lnTo>
                          <a:pt x="7438781" y="2476629"/>
                        </a:lnTo>
                        <a:cubicBezTo>
                          <a:pt x="7537997" y="2473120"/>
                          <a:pt x="7794691" y="2476629"/>
                          <a:pt x="7963638" y="2481310"/>
                        </a:cubicBezTo>
                        <a:lnTo>
                          <a:pt x="7967616" y="2481310"/>
                        </a:lnTo>
                        <a:lnTo>
                          <a:pt x="8006927" y="2457910"/>
                        </a:lnTo>
                        <a:lnTo>
                          <a:pt x="10784244" y="4061261"/>
                        </a:lnTo>
                        <a:cubicBezTo>
                          <a:pt x="10787753" y="4054241"/>
                          <a:pt x="10791264" y="4047221"/>
                          <a:pt x="10794540" y="4040201"/>
                        </a:cubicBezTo>
                        <a:lnTo>
                          <a:pt x="8029625" y="2446210"/>
                        </a:lnTo>
                        <a:lnTo>
                          <a:pt x="8231799" y="2329211"/>
                        </a:lnTo>
                        <a:lnTo>
                          <a:pt x="8269707" y="2351207"/>
                        </a:lnTo>
                        <a:lnTo>
                          <a:pt x="8269707" y="2351207"/>
                        </a:lnTo>
                        <a:lnTo>
                          <a:pt x="8271578" y="2352377"/>
                        </a:lnTo>
                        <a:lnTo>
                          <a:pt x="8271578" y="2352377"/>
                        </a:lnTo>
                        <a:lnTo>
                          <a:pt x="8271578" y="2352377"/>
                        </a:lnTo>
                        <a:lnTo>
                          <a:pt x="10190592" y="3454505"/>
                        </a:lnTo>
                        <a:cubicBezTo>
                          <a:pt x="10173510" y="3470651"/>
                          <a:pt x="10176786" y="3491945"/>
                          <a:pt x="10201122" y="3505985"/>
                        </a:cubicBezTo>
                        <a:cubicBezTo>
                          <a:pt x="10233404" y="3522369"/>
                          <a:pt x="10271566" y="3522369"/>
                          <a:pt x="10303847" y="3505985"/>
                        </a:cubicBezTo>
                        <a:cubicBezTo>
                          <a:pt x="10320260" y="3500461"/>
                          <a:pt x="10329087" y="3482678"/>
                          <a:pt x="10323563" y="3466265"/>
                        </a:cubicBezTo>
                        <a:cubicBezTo>
                          <a:pt x="10320435" y="3456972"/>
                          <a:pt x="10313141" y="3449677"/>
                          <a:pt x="10303847" y="3446549"/>
                        </a:cubicBezTo>
                        <a:cubicBezTo>
                          <a:pt x="10275827" y="3432519"/>
                          <a:pt x="10243304" y="3430492"/>
                          <a:pt x="10213758" y="3440934"/>
                        </a:cubicBezTo>
                        <a:lnTo>
                          <a:pt x="8318612" y="2352611"/>
                        </a:lnTo>
                        <a:lnTo>
                          <a:pt x="8864528" y="2352611"/>
                        </a:lnTo>
                        <a:lnTo>
                          <a:pt x="8864528" y="2354249"/>
                        </a:lnTo>
                        <a:lnTo>
                          <a:pt x="8867336" y="2352611"/>
                        </a:lnTo>
                        <a:lnTo>
                          <a:pt x="9179722" y="2352611"/>
                        </a:lnTo>
                        <a:lnTo>
                          <a:pt x="10770906" y="3270584"/>
                        </a:lnTo>
                        <a:lnTo>
                          <a:pt x="10770906" y="3789824"/>
                        </a:lnTo>
                        <a:lnTo>
                          <a:pt x="10875737" y="3850429"/>
                        </a:lnTo>
                        <a:cubicBezTo>
                          <a:pt x="10878545" y="3842941"/>
                          <a:pt x="10881119" y="3835453"/>
                          <a:pt x="10883693" y="3827030"/>
                        </a:cubicBezTo>
                        <a:lnTo>
                          <a:pt x="10794305" y="3775316"/>
                        </a:lnTo>
                        <a:lnTo>
                          <a:pt x="10794305" y="3256544"/>
                        </a:lnTo>
                        <a:lnTo>
                          <a:pt x="10209312" y="2918417"/>
                        </a:lnTo>
                        <a:lnTo>
                          <a:pt x="10305251" y="2863194"/>
                        </a:lnTo>
                        <a:lnTo>
                          <a:pt x="10305251" y="2601818"/>
                        </a:lnTo>
                        <a:lnTo>
                          <a:pt x="10796645" y="2317979"/>
                        </a:lnTo>
                        <a:cubicBezTo>
                          <a:pt x="10793370" y="2310960"/>
                          <a:pt x="10789859" y="2303940"/>
                          <a:pt x="10786349" y="2296920"/>
                        </a:cubicBezTo>
                        <a:lnTo>
                          <a:pt x="10287467" y="2584970"/>
                        </a:lnTo>
                        <a:lnTo>
                          <a:pt x="10281617" y="2588247"/>
                        </a:lnTo>
                        <a:lnTo>
                          <a:pt x="10281617" y="2849622"/>
                        </a:lnTo>
                        <a:lnTo>
                          <a:pt x="10185678" y="2905079"/>
                        </a:lnTo>
                        <a:lnTo>
                          <a:pt x="9755591" y="2656808"/>
                        </a:lnTo>
                        <a:lnTo>
                          <a:pt x="9755591" y="2458612"/>
                        </a:lnTo>
                        <a:lnTo>
                          <a:pt x="10167192" y="2221105"/>
                        </a:lnTo>
                        <a:lnTo>
                          <a:pt x="10173042" y="2217595"/>
                        </a:lnTo>
                        <a:lnTo>
                          <a:pt x="10173042" y="1835243"/>
                        </a:lnTo>
                        <a:lnTo>
                          <a:pt x="10385044" y="1712628"/>
                        </a:lnTo>
                        <a:lnTo>
                          <a:pt x="10369132" y="1694844"/>
                        </a:lnTo>
                        <a:lnTo>
                          <a:pt x="9229330" y="2352611"/>
                        </a:lnTo>
                        <a:lnTo>
                          <a:pt x="9190720" y="2330381"/>
                        </a:lnTo>
                        <a:lnTo>
                          <a:pt x="9187912" y="2328744"/>
                        </a:lnTo>
                        <a:lnTo>
                          <a:pt x="8909690" y="2328744"/>
                        </a:lnTo>
                        <a:lnTo>
                          <a:pt x="10238795" y="1561465"/>
                        </a:lnTo>
                        <a:lnTo>
                          <a:pt x="10221246" y="1544618"/>
                        </a:lnTo>
                        <a:lnTo>
                          <a:pt x="8862890" y="2329211"/>
                        </a:lnTo>
                        <a:lnTo>
                          <a:pt x="8277897" y="2329211"/>
                        </a:lnTo>
                        <a:lnTo>
                          <a:pt x="8254497" y="2315640"/>
                        </a:lnTo>
                        <a:lnTo>
                          <a:pt x="8973805" y="1900762"/>
                        </a:lnTo>
                        <a:lnTo>
                          <a:pt x="8962105" y="1880404"/>
                        </a:lnTo>
                        <a:lnTo>
                          <a:pt x="8232969" y="2301600"/>
                        </a:lnTo>
                        <a:lnTo>
                          <a:pt x="7871209" y="2092874"/>
                        </a:lnTo>
                        <a:lnTo>
                          <a:pt x="7901628" y="2092874"/>
                        </a:lnTo>
                        <a:lnTo>
                          <a:pt x="8886524" y="1524026"/>
                        </a:lnTo>
                        <a:lnTo>
                          <a:pt x="9347733" y="1524026"/>
                        </a:lnTo>
                        <a:cubicBezTo>
                          <a:pt x="9351841" y="1531669"/>
                          <a:pt x="9358108" y="1537935"/>
                          <a:pt x="9365751" y="1542044"/>
                        </a:cubicBezTo>
                        <a:cubicBezTo>
                          <a:pt x="9398114" y="1558431"/>
                          <a:pt x="9436346" y="1558431"/>
                          <a:pt x="9468710" y="1542044"/>
                        </a:cubicBezTo>
                        <a:cubicBezTo>
                          <a:pt x="9492109" y="1528004"/>
                          <a:pt x="9496321" y="1506476"/>
                          <a:pt x="9478771" y="1490330"/>
                        </a:cubicBezTo>
                        <a:lnTo>
                          <a:pt x="9884289" y="1256332"/>
                        </a:lnTo>
                        <a:lnTo>
                          <a:pt x="9864165" y="1240889"/>
                        </a:lnTo>
                        <a:lnTo>
                          <a:pt x="9455371" y="1476758"/>
                        </a:lnTo>
                        <a:cubicBezTo>
                          <a:pt x="9425934" y="1466522"/>
                          <a:pt x="9393607" y="1468632"/>
                          <a:pt x="9365751" y="1482608"/>
                        </a:cubicBezTo>
                        <a:cubicBezTo>
                          <a:pt x="9358194" y="1486832"/>
                          <a:pt x="9351957" y="1493069"/>
                          <a:pt x="9347733" y="1500626"/>
                        </a:cubicBezTo>
                        <a:lnTo>
                          <a:pt x="8880206" y="1500626"/>
                        </a:lnTo>
                        <a:lnTo>
                          <a:pt x="7895076" y="2069474"/>
                        </a:lnTo>
                        <a:lnTo>
                          <a:pt x="7829557" y="2069474"/>
                        </a:lnTo>
                        <a:lnTo>
                          <a:pt x="7421933" y="1834072"/>
                        </a:lnTo>
                        <a:lnTo>
                          <a:pt x="8554481" y="1180283"/>
                        </a:lnTo>
                        <a:lnTo>
                          <a:pt x="9226054" y="1180283"/>
                        </a:lnTo>
                        <a:lnTo>
                          <a:pt x="9522061" y="1009231"/>
                        </a:lnTo>
                        <a:lnTo>
                          <a:pt x="9498661" y="995425"/>
                        </a:lnTo>
                        <a:lnTo>
                          <a:pt x="9217864" y="1156884"/>
                        </a:lnTo>
                        <a:lnTo>
                          <a:pt x="8546292" y="1156884"/>
                        </a:lnTo>
                        <a:lnTo>
                          <a:pt x="7396428" y="1820501"/>
                        </a:lnTo>
                        <a:lnTo>
                          <a:pt x="7055025" y="1622305"/>
                        </a:lnTo>
                        <a:lnTo>
                          <a:pt x="8482410" y="798633"/>
                        </a:lnTo>
                        <a:cubicBezTo>
                          <a:pt x="8507833" y="807703"/>
                          <a:pt x="8535610" y="807703"/>
                          <a:pt x="8561033" y="798633"/>
                        </a:cubicBezTo>
                        <a:lnTo>
                          <a:pt x="8936834" y="1015549"/>
                        </a:lnTo>
                        <a:lnTo>
                          <a:pt x="9233542" y="844263"/>
                        </a:lnTo>
                        <a:lnTo>
                          <a:pt x="9210143" y="831393"/>
                        </a:lnTo>
                        <a:lnTo>
                          <a:pt x="8937769" y="988640"/>
                        </a:lnTo>
                        <a:lnTo>
                          <a:pt x="8583731" y="784828"/>
                        </a:lnTo>
                        <a:cubicBezTo>
                          <a:pt x="8595293" y="774884"/>
                          <a:pt x="8596605" y="757451"/>
                          <a:pt x="8586661" y="745889"/>
                        </a:cubicBezTo>
                        <a:cubicBezTo>
                          <a:pt x="8585431" y="744458"/>
                          <a:pt x="8584056" y="743157"/>
                          <a:pt x="8582560" y="742006"/>
                        </a:cubicBezTo>
                        <a:lnTo>
                          <a:pt x="8781225" y="627347"/>
                        </a:lnTo>
                        <a:lnTo>
                          <a:pt x="8754549" y="615647"/>
                        </a:lnTo>
                        <a:lnTo>
                          <a:pt x="8559161" y="728434"/>
                        </a:lnTo>
                        <a:cubicBezTo>
                          <a:pt x="8534959" y="720711"/>
                          <a:pt x="8508953" y="720711"/>
                          <a:pt x="8484750" y="728434"/>
                        </a:cubicBezTo>
                        <a:lnTo>
                          <a:pt x="8086955" y="498181"/>
                        </a:lnTo>
                        <a:lnTo>
                          <a:pt x="8225949" y="417920"/>
                        </a:lnTo>
                        <a:cubicBezTo>
                          <a:pt x="8216121" y="414643"/>
                          <a:pt x="8206294" y="411133"/>
                          <a:pt x="8196231" y="408091"/>
                        </a:cubicBezTo>
                        <a:lnTo>
                          <a:pt x="8063555" y="484609"/>
                        </a:lnTo>
                        <a:lnTo>
                          <a:pt x="7892034" y="385628"/>
                        </a:lnTo>
                        <a:cubicBezTo>
                          <a:pt x="7907947" y="369716"/>
                          <a:pt x="7904203" y="348890"/>
                          <a:pt x="7880569" y="335318"/>
                        </a:cubicBezTo>
                        <a:cubicBezTo>
                          <a:pt x="7848261" y="318701"/>
                          <a:pt x="7809918" y="318701"/>
                          <a:pt x="7777610" y="335318"/>
                        </a:cubicBezTo>
                        <a:cubicBezTo>
                          <a:pt x="7754210" y="349358"/>
                          <a:pt x="7749998" y="370886"/>
                          <a:pt x="7767548" y="387032"/>
                        </a:cubicBezTo>
                        <a:lnTo>
                          <a:pt x="6340163" y="1210703"/>
                        </a:lnTo>
                        <a:lnTo>
                          <a:pt x="6251712" y="1159224"/>
                        </a:lnTo>
                        <a:lnTo>
                          <a:pt x="6248904" y="1157820"/>
                        </a:lnTo>
                        <a:lnTo>
                          <a:pt x="5779271" y="1157820"/>
                        </a:lnTo>
                        <a:lnTo>
                          <a:pt x="6554739" y="709948"/>
                        </a:lnTo>
                        <a:lnTo>
                          <a:pt x="6907841" y="709948"/>
                        </a:lnTo>
                        <a:lnTo>
                          <a:pt x="7685181" y="261141"/>
                        </a:lnTo>
                        <a:lnTo>
                          <a:pt x="7652187" y="253185"/>
                        </a:lnTo>
                        <a:lnTo>
                          <a:pt x="6901523" y="686549"/>
                        </a:lnTo>
                        <a:lnTo>
                          <a:pt x="6548421" y="686549"/>
                        </a:lnTo>
                        <a:lnTo>
                          <a:pt x="5746278" y="1149864"/>
                        </a:lnTo>
                        <a:lnTo>
                          <a:pt x="5750724" y="1157820"/>
                        </a:lnTo>
                        <a:lnTo>
                          <a:pt x="5577331" y="1157820"/>
                        </a:lnTo>
                        <a:lnTo>
                          <a:pt x="5156136" y="913994"/>
                        </a:lnTo>
                        <a:lnTo>
                          <a:pt x="5938389" y="462379"/>
                        </a:lnTo>
                        <a:lnTo>
                          <a:pt x="5944239" y="459103"/>
                        </a:lnTo>
                        <a:lnTo>
                          <a:pt x="5944239" y="10062"/>
                        </a:lnTo>
                        <a:lnTo>
                          <a:pt x="5920839" y="10062"/>
                        </a:lnTo>
                        <a:lnTo>
                          <a:pt x="5920839" y="445531"/>
                        </a:lnTo>
                        <a:lnTo>
                          <a:pt x="5132736" y="900422"/>
                        </a:lnTo>
                        <a:lnTo>
                          <a:pt x="5060197" y="858537"/>
                        </a:lnTo>
                        <a:lnTo>
                          <a:pt x="5048497" y="878895"/>
                        </a:lnTo>
                        <a:lnTo>
                          <a:pt x="5109336" y="913994"/>
                        </a:lnTo>
                        <a:lnTo>
                          <a:pt x="4738450" y="1127166"/>
                        </a:lnTo>
                        <a:lnTo>
                          <a:pt x="4665677" y="1085046"/>
                        </a:lnTo>
                        <a:lnTo>
                          <a:pt x="4653977" y="1105404"/>
                        </a:lnTo>
                        <a:lnTo>
                          <a:pt x="4715050" y="1140504"/>
                        </a:lnTo>
                        <a:lnTo>
                          <a:pt x="4315149" y="1371460"/>
                        </a:lnTo>
                        <a:lnTo>
                          <a:pt x="4309299" y="1374735"/>
                        </a:lnTo>
                        <a:lnTo>
                          <a:pt x="4309299" y="1389711"/>
                        </a:lnTo>
                        <a:lnTo>
                          <a:pt x="4223655" y="1340338"/>
                        </a:lnTo>
                        <a:lnTo>
                          <a:pt x="4211956" y="1360462"/>
                        </a:lnTo>
                        <a:lnTo>
                          <a:pt x="4309299" y="1416855"/>
                        </a:lnTo>
                        <a:lnTo>
                          <a:pt x="4309299" y="1625347"/>
                        </a:lnTo>
                        <a:lnTo>
                          <a:pt x="4108997" y="1508348"/>
                        </a:lnTo>
                        <a:lnTo>
                          <a:pt x="4097297" y="1528706"/>
                        </a:lnTo>
                        <a:lnTo>
                          <a:pt x="4309299" y="1651086"/>
                        </a:lnTo>
                        <a:lnTo>
                          <a:pt x="4309299" y="1680102"/>
                        </a:lnTo>
                        <a:lnTo>
                          <a:pt x="3979128" y="1870810"/>
                        </a:lnTo>
                        <a:lnTo>
                          <a:pt x="3681015" y="1698588"/>
                        </a:lnTo>
                        <a:lnTo>
                          <a:pt x="3669315" y="1718712"/>
                        </a:lnTo>
                        <a:lnTo>
                          <a:pt x="3954792" y="1884616"/>
                        </a:lnTo>
                        <a:lnTo>
                          <a:pt x="3627196" y="2074388"/>
                        </a:lnTo>
                        <a:lnTo>
                          <a:pt x="3328849" y="1902400"/>
                        </a:lnTo>
                        <a:lnTo>
                          <a:pt x="3317149" y="1922523"/>
                        </a:lnTo>
                        <a:lnTo>
                          <a:pt x="3603796" y="2087960"/>
                        </a:lnTo>
                        <a:lnTo>
                          <a:pt x="2195365" y="2901101"/>
                        </a:lnTo>
                        <a:lnTo>
                          <a:pt x="1666764" y="2901101"/>
                        </a:lnTo>
                        <a:lnTo>
                          <a:pt x="713692" y="3452399"/>
                        </a:lnTo>
                        <a:lnTo>
                          <a:pt x="713692" y="3101403"/>
                        </a:lnTo>
                        <a:lnTo>
                          <a:pt x="5435997" y="375566"/>
                        </a:lnTo>
                        <a:lnTo>
                          <a:pt x="5441847" y="372290"/>
                        </a:lnTo>
                        <a:lnTo>
                          <a:pt x="5441847" y="0"/>
                        </a:lnTo>
                        <a:lnTo>
                          <a:pt x="5418447" y="0"/>
                        </a:lnTo>
                        <a:lnTo>
                          <a:pt x="5418447" y="358718"/>
                        </a:lnTo>
                        <a:lnTo>
                          <a:pt x="1727604" y="2489733"/>
                        </a:lnTo>
                        <a:lnTo>
                          <a:pt x="994489" y="2489733"/>
                        </a:lnTo>
                        <a:lnTo>
                          <a:pt x="1872" y="3063261"/>
                        </a:lnTo>
                        <a:cubicBezTo>
                          <a:pt x="1872" y="3072621"/>
                          <a:pt x="468" y="3081982"/>
                          <a:pt x="0" y="3091341"/>
                        </a:cubicBezTo>
                        <a:lnTo>
                          <a:pt x="1001743" y="2513133"/>
                        </a:lnTo>
                        <a:lnTo>
                          <a:pt x="1687122" y="2513133"/>
                        </a:lnTo>
                        <a:lnTo>
                          <a:pt x="696143" y="3085257"/>
                        </a:lnTo>
                        <a:lnTo>
                          <a:pt x="690293" y="3088534"/>
                        </a:lnTo>
                        <a:lnTo>
                          <a:pt x="690293" y="3465737"/>
                        </a:lnTo>
                        <a:lnTo>
                          <a:pt x="105299" y="3803396"/>
                        </a:lnTo>
                        <a:lnTo>
                          <a:pt x="113255" y="3826795"/>
                        </a:lnTo>
                        <a:lnTo>
                          <a:pt x="1673082" y="2925203"/>
                        </a:lnTo>
                        <a:lnTo>
                          <a:pt x="2200747" y="2925203"/>
                        </a:lnTo>
                        <a:lnTo>
                          <a:pt x="3626260" y="2102233"/>
                        </a:lnTo>
                        <a:lnTo>
                          <a:pt x="3790058" y="2195832"/>
                        </a:lnTo>
                        <a:lnTo>
                          <a:pt x="3395538" y="2423746"/>
                        </a:lnTo>
                        <a:cubicBezTo>
                          <a:pt x="3365185" y="2411745"/>
                          <a:pt x="3331164" y="2413190"/>
                          <a:pt x="3301939" y="2427725"/>
                        </a:cubicBezTo>
                        <a:cubicBezTo>
                          <a:pt x="3285527" y="2433248"/>
                          <a:pt x="3276700" y="2451032"/>
                          <a:pt x="3282223" y="2467445"/>
                        </a:cubicBezTo>
                        <a:cubicBezTo>
                          <a:pt x="3285351" y="2476738"/>
                          <a:pt x="3292646" y="2484033"/>
                          <a:pt x="3301939" y="2487160"/>
                        </a:cubicBezTo>
                        <a:cubicBezTo>
                          <a:pt x="3329911" y="2501020"/>
                          <a:pt x="3362262" y="2503126"/>
                          <a:pt x="3391794" y="2493010"/>
                        </a:cubicBezTo>
                        <a:lnTo>
                          <a:pt x="3490073" y="2549871"/>
                        </a:lnTo>
                        <a:lnTo>
                          <a:pt x="3200384" y="2717179"/>
                        </a:lnTo>
                        <a:lnTo>
                          <a:pt x="3194534" y="2720455"/>
                        </a:lnTo>
                        <a:lnTo>
                          <a:pt x="3194534" y="3026992"/>
                        </a:lnTo>
                        <a:lnTo>
                          <a:pt x="1587439" y="3954558"/>
                        </a:lnTo>
                        <a:lnTo>
                          <a:pt x="1581589" y="3957834"/>
                        </a:lnTo>
                        <a:lnTo>
                          <a:pt x="1581589" y="4409683"/>
                        </a:lnTo>
                        <a:lnTo>
                          <a:pt x="1220063" y="4618409"/>
                        </a:lnTo>
                        <a:cubicBezTo>
                          <a:pt x="1190629" y="4608146"/>
                          <a:pt x="1158292" y="4610257"/>
                          <a:pt x="1130442" y="4624259"/>
                        </a:cubicBezTo>
                        <a:cubicBezTo>
                          <a:pt x="1122799" y="4628367"/>
                          <a:pt x="1116532" y="4634633"/>
                          <a:pt x="1112424" y="4642276"/>
                        </a:cubicBezTo>
                        <a:lnTo>
                          <a:pt x="617987" y="4642277"/>
                        </a:lnTo>
                        <a:cubicBezTo>
                          <a:pt x="625007" y="4649999"/>
                          <a:pt x="632027" y="4657954"/>
                          <a:pt x="639281" y="4665677"/>
                        </a:cubicBezTo>
                        <a:lnTo>
                          <a:pt x="1111488" y="4665677"/>
                        </a:lnTo>
                        <a:cubicBezTo>
                          <a:pt x="1113382" y="4669570"/>
                          <a:pt x="1116003" y="4673065"/>
                          <a:pt x="1119210" y="4675973"/>
                        </a:cubicBezTo>
                        <a:lnTo>
                          <a:pt x="821331" y="4848663"/>
                        </a:lnTo>
                        <a:lnTo>
                          <a:pt x="839349" y="4865277"/>
                        </a:lnTo>
                        <a:lnTo>
                          <a:pt x="1143546" y="4689544"/>
                        </a:lnTo>
                        <a:cubicBezTo>
                          <a:pt x="1172980" y="4699807"/>
                          <a:pt x="1205317" y="4697696"/>
                          <a:pt x="1233167" y="4683694"/>
                        </a:cubicBezTo>
                        <a:cubicBezTo>
                          <a:pt x="1256567" y="4669654"/>
                          <a:pt x="1261013" y="4648127"/>
                          <a:pt x="1243463" y="4631981"/>
                        </a:cubicBezTo>
                        <a:lnTo>
                          <a:pt x="1599139" y="4426531"/>
                        </a:lnTo>
                        <a:lnTo>
                          <a:pt x="1604989" y="4423255"/>
                        </a:lnTo>
                        <a:lnTo>
                          <a:pt x="1604989" y="3971406"/>
                        </a:lnTo>
                        <a:lnTo>
                          <a:pt x="3210680" y="3044308"/>
                        </a:lnTo>
                        <a:lnTo>
                          <a:pt x="3216530" y="3041032"/>
                        </a:lnTo>
                        <a:lnTo>
                          <a:pt x="3216530" y="2734495"/>
                        </a:lnTo>
                        <a:lnTo>
                          <a:pt x="3512069" y="2563209"/>
                        </a:lnTo>
                        <a:lnTo>
                          <a:pt x="4079045" y="2890805"/>
                        </a:lnTo>
                        <a:lnTo>
                          <a:pt x="2090066" y="4039733"/>
                        </a:lnTo>
                        <a:lnTo>
                          <a:pt x="2084216" y="4043009"/>
                        </a:lnTo>
                        <a:lnTo>
                          <a:pt x="2084216" y="4538850"/>
                        </a:lnTo>
                        <a:lnTo>
                          <a:pt x="1117572" y="5096700"/>
                        </a:lnTo>
                        <a:lnTo>
                          <a:pt x="1137696" y="5112144"/>
                        </a:lnTo>
                        <a:lnTo>
                          <a:pt x="2100596" y="4556400"/>
                        </a:lnTo>
                        <a:lnTo>
                          <a:pt x="2106446" y="4552890"/>
                        </a:lnTo>
                        <a:lnTo>
                          <a:pt x="2106446" y="4057049"/>
                        </a:lnTo>
                        <a:lnTo>
                          <a:pt x="4102445" y="2904611"/>
                        </a:lnTo>
                        <a:lnTo>
                          <a:pt x="4356800" y="3051562"/>
                        </a:lnTo>
                        <a:lnTo>
                          <a:pt x="4007910" y="3253034"/>
                        </a:lnTo>
                        <a:lnTo>
                          <a:pt x="4002060" y="3256544"/>
                        </a:lnTo>
                        <a:lnTo>
                          <a:pt x="4002060" y="3775550"/>
                        </a:lnTo>
                        <a:lnTo>
                          <a:pt x="1607095" y="5158241"/>
                        </a:lnTo>
                        <a:lnTo>
                          <a:pt x="2022441" y="5398089"/>
                        </a:lnTo>
                        <a:cubicBezTo>
                          <a:pt x="2008625" y="5405686"/>
                          <a:pt x="2003584" y="5423044"/>
                          <a:pt x="2011181" y="5436860"/>
                        </a:cubicBezTo>
                        <a:cubicBezTo>
                          <a:pt x="2013433" y="5440956"/>
                          <a:pt x="2016657" y="5444436"/>
                          <a:pt x="2020569" y="5446994"/>
                        </a:cubicBezTo>
                        <a:lnTo>
                          <a:pt x="1843432" y="5549251"/>
                        </a:lnTo>
                        <a:lnTo>
                          <a:pt x="1868470" y="5561887"/>
                        </a:lnTo>
                        <a:lnTo>
                          <a:pt x="2045372" y="5459864"/>
                        </a:lnTo>
                        <a:cubicBezTo>
                          <a:pt x="2071100" y="5467827"/>
                          <a:pt x="2098788" y="5466670"/>
                          <a:pt x="2123762" y="5456588"/>
                        </a:cubicBezTo>
                        <a:lnTo>
                          <a:pt x="2416025" y="5625300"/>
                        </a:lnTo>
                        <a:lnTo>
                          <a:pt x="2231868" y="5731769"/>
                        </a:lnTo>
                        <a:lnTo>
                          <a:pt x="2258778" y="5743235"/>
                        </a:lnTo>
                        <a:lnTo>
                          <a:pt x="2462824" y="5626236"/>
                        </a:lnTo>
                        <a:lnTo>
                          <a:pt x="2145055" y="5441378"/>
                        </a:lnTo>
                        <a:cubicBezTo>
                          <a:pt x="2155410" y="5430718"/>
                          <a:pt x="2155163" y="5413681"/>
                          <a:pt x="2144502" y="5403327"/>
                        </a:cubicBezTo>
                        <a:cubicBezTo>
                          <a:pt x="2144224" y="5403057"/>
                          <a:pt x="2143941" y="5402793"/>
                          <a:pt x="2143651" y="5402535"/>
                        </a:cubicBezTo>
                        <a:lnTo>
                          <a:pt x="2783869" y="5033052"/>
                        </a:lnTo>
                        <a:lnTo>
                          <a:pt x="2789719" y="5029543"/>
                        </a:lnTo>
                        <a:lnTo>
                          <a:pt x="2789719" y="4768636"/>
                        </a:lnTo>
                        <a:lnTo>
                          <a:pt x="5059495" y="3458249"/>
                        </a:lnTo>
                        <a:lnTo>
                          <a:pt x="5358777" y="3631174"/>
                        </a:lnTo>
                        <a:lnTo>
                          <a:pt x="3321127" y="4807479"/>
                        </a:lnTo>
                        <a:lnTo>
                          <a:pt x="3315277" y="4810755"/>
                        </a:lnTo>
                        <a:lnTo>
                          <a:pt x="3315277" y="5161751"/>
                        </a:lnTo>
                        <a:lnTo>
                          <a:pt x="2904845" y="5398791"/>
                        </a:lnTo>
                        <a:lnTo>
                          <a:pt x="2898995" y="5402067"/>
                        </a:lnTo>
                        <a:lnTo>
                          <a:pt x="2898995" y="5784653"/>
                        </a:lnTo>
                        <a:lnTo>
                          <a:pt x="2685590" y="5907735"/>
                        </a:lnTo>
                        <a:lnTo>
                          <a:pt x="2714839" y="5917797"/>
                        </a:lnTo>
                        <a:lnTo>
                          <a:pt x="4886337" y="4664039"/>
                        </a:lnTo>
                        <a:lnTo>
                          <a:pt x="4892187" y="4660763"/>
                        </a:lnTo>
                        <a:lnTo>
                          <a:pt x="4892187" y="4299237"/>
                        </a:lnTo>
                        <a:lnTo>
                          <a:pt x="5704626" y="3830072"/>
                        </a:lnTo>
                        <a:lnTo>
                          <a:pt x="5726388" y="3842707"/>
                        </a:lnTo>
                        <a:lnTo>
                          <a:pt x="5726388" y="4361948"/>
                        </a:lnTo>
                        <a:lnTo>
                          <a:pt x="6049070" y="4549146"/>
                        </a:lnTo>
                        <a:lnTo>
                          <a:pt x="5653146" y="4777762"/>
                        </a:lnTo>
                        <a:lnTo>
                          <a:pt x="5375157" y="4777762"/>
                        </a:lnTo>
                        <a:lnTo>
                          <a:pt x="3165050" y="6053984"/>
                        </a:lnTo>
                        <a:lnTo>
                          <a:pt x="3196874" y="6062408"/>
                        </a:lnTo>
                        <a:lnTo>
                          <a:pt x="5381475" y="4801162"/>
                        </a:lnTo>
                        <a:lnTo>
                          <a:pt x="5660400" y="4801162"/>
                        </a:lnTo>
                        <a:lnTo>
                          <a:pt x="6073406" y="4562718"/>
                        </a:lnTo>
                        <a:lnTo>
                          <a:pt x="6372454" y="4735408"/>
                        </a:lnTo>
                        <a:lnTo>
                          <a:pt x="5674440" y="5137182"/>
                        </a:lnTo>
                        <a:cubicBezTo>
                          <a:pt x="5652210" y="5140691"/>
                          <a:pt x="5434125" y="5142564"/>
                          <a:pt x="5319934" y="5142564"/>
                        </a:cubicBezTo>
                        <a:lnTo>
                          <a:pt x="5316892" y="5142564"/>
                        </a:lnTo>
                        <a:lnTo>
                          <a:pt x="3567760" y="6149923"/>
                        </a:lnTo>
                        <a:lnTo>
                          <a:pt x="3602158" y="6156943"/>
                        </a:lnTo>
                        <a:lnTo>
                          <a:pt x="5322976" y="5165964"/>
                        </a:lnTo>
                        <a:cubicBezTo>
                          <a:pt x="5369775" y="5165964"/>
                          <a:pt x="5671632" y="5165964"/>
                          <a:pt x="5684736" y="5158241"/>
                        </a:cubicBezTo>
                        <a:lnTo>
                          <a:pt x="6396790" y="4747107"/>
                        </a:lnTo>
                        <a:lnTo>
                          <a:pt x="6696308" y="4920032"/>
                        </a:lnTo>
                        <a:lnTo>
                          <a:pt x="5648233" y="5525149"/>
                        </a:lnTo>
                        <a:lnTo>
                          <a:pt x="5212529" y="5525149"/>
                        </a:lnTo>
                        <a:lnTo>
                          <a:pt x="4504453" y="5937921"/>
                        </a:lnTo>
                        <a:lnTo>
                          <a:pt x="4314447" y="5937921"/>
                        </a:lnTo>
                        <a:lnTo>
                          <a:pt x="3849259" y="6206551"/>
                        </a:lnTo>
                        <a:lnTo>
                          <a:pt x="3885061" y="6212868"/>
                        </a:lnTo>
                        <a:lnTo>
                          <a:pt x="4321232" y="5961321"/>
                        </a:lnTo>
                        <a:lnTo>
                          <a:pt x="4511238" y="5961321"/>
                        </a:lnTo>
                        <a:lnTo>
                          <a:pt x="5218379" y="5549251"/>
                        </a:lnTo>
                        <a:lnTo>
                          <a:pt x="5653380" y="5549251"/>
                        </a:lnTo>
                        <a:lnTo>
                          <a:pt x="6718537" y="4934305"/>
                        </a:lnTo>
                        <a:lnTo>
                          <a:pt x="7294171" y="5266582"/>
                        </a:lnTo>
                        <a:lnTo>
                          <a:pt x="6547251" y="5266582"/>
                        </a:lnTo>
                        <a:lnTo>
                          <a:pt x="5548784" y="5842918"/>
                        </a:lnTo>
                        <a:cubicBezTo>
                          <a:pt x="5519290" y="5832941"/>
                          <a:pt x="5487037" y="5835130"/>
                          <a:pt x="5459162" y="5849002"/>
                        </a:cubicBezTo>
                        <a:cubicBezTo>
                          <a:pt x="5442814" y="5854715"/>
                          <a:pt x="5434192" y="5872598"/>
                          <a:pt x="5439905" y="5888946"/>
                        </a:cubicBezTo>
                        <a:cubicBezTo>
                          <a:pt x="5443056" y="5897964"/>
                          <a:pt x="5450145" y="5905052"/>
                          <a:pt x="5459162" y="5908204"/>
                        </a:cubicBezTo>
                        <a:cubicBezTo>
                          <a:pt x="5491471" y="5924821"/>
                          <a:pt x="5529813" y="5924821"/>
                          <a:pt x="5562121" y="5908204"/>
                        </a:cubicBezTo>
                        <a:cubicBezTo>
                          <a:pt x="5585521" y="5894164"/>
                          <a:pt x="5589733" y="5872636"/>
                          <a:pt x="5572183" y="5856490"/>
                        </a:cubicBezTo>
                        <a:lnTo>
                          <a:pt x="6553569" y="5289982"/>
                        </a:lnTo>
                        <a:lnTo>
                          <a:pt x="7971594" y="5289982"/>
                        </a:lnTo>
                        <a:lnTo>
                          <a:pt x="7274749" y="5692224"/>
                        </a:lnTo>
                        <a:lnTo>
                          <a:pt x="6542571" y="5692224"/>
                        </a:lnTo>
                        <a:lnTo>
                          <a:pt x="5504558" y="6291491"/>
                        </a:lnTo>
                        <a:lnTo>
                          <a:pt x="5516258" y="6311615"/>
                        </a:lnTo>
                        <a:lnTo>
                          <a:pt x="6548889" y="5715624"/>
                        </a:lnTo>
                        <a:lnTo>
                          <a:pt x="7234268" y="5715624"/>
                        </a:lnTo>
                        <a:lnTo>
                          <a:pt x="6243054" y="6287748"/>
                        </a:lnTo>
                        <a:lnTo>
                          <a:pt x="6254754" y="6308105"/>
                        </a:lnTo>
                        <a:lnTo>
                          <a:pt x="8018394" y="5289982"/>
                        </a:lnTo>
                        <a:lnTo>
                          <a:pt x="8243733" y="5289982"/>
                        </a:lnTo>
                        <a:lnTo>
                          <a:pt x="8369858" y="5362756"/>
                        </a:lnTo>
                        <a:lnTo>
                          <a:pt x="7993589" y="5579905"/>
                        </a:lnTo>
                        <a:cubicBezTo>
                          <a:pt x="7964155" y="5569642"/>
                          <a:pt x="7931818" y="5571753"/>
                          <a:pt x="7903968" y="5585755"/>
                        </a:cubicBezTo>
                        <a:cubicBezTo>
                          <a:pt x="7887555" y="5591279"/>
                          <a:pt x="7878728" y="5609062"/>
                          <a:pt x="7884253" y="5625475"/>
                        </a:cubicBezTo>
                        <a:cubicBezTo>
                          <a:pt x="7887381" y="5634768"/>
                          <a:pt x="7894675" y="5642063"/>
                          <a:pt x="7903968" y="5645191"/>
                        </a:cubicBezTo>
                        <a:cubicBezTo>
                          <a:pt x="7936250" y="5661574"/>
                          <a:pt x="7974412" y="5661574"/>
                          <a:pt x="8006694" y="5645191"/>
                        </a:cubicBezTo>
                        <a:cubicBezTo>
                          <a:pt x="8031263" y="5631150"/>
                          <a:pt x="8034539" y="5609623"/>
                          <a:pt x="8016989" y="5593477"/>
                        </a:cubicBezTo>
                        <a:lnTo>
                          <a:pt x="8393257" y="5376327"/>
                        </a:lnTo>
                        <a:lnTo>
                          <a:pt x="8903606" y="5671164"/>
                        </a:lnTo>
                        <a:lnTo>
                          <a:pt x="8929579" y="5659230"/>
                        </a:lnTo>
                        <a:lnTo>
                          <a:pt x="8252157" y="5267986"/>
                        </a:lnTo>
                        <a:lnTo>
                          <a:pt x="8252157" y="5267986"/>
                        </a:lnTo>
                        <a:lnTo>
                          <a:pt x="8250284" y="5267986"/>
                        </a:lnTo>
                        <a:lnTo>
                          <a:pt x="8250284" y="5267986"/>
                        </a:lnTo>
                        <a:lnTo>
                          <a:pt x="6587030" y="4309767"/>
                        </a:lnTo>
                        <a:cubicBezTo>
                          <a:pt x="6604346" y="4293621"/>
                          <a:pt x="6601070" y="4272093"/>
                          <a:pt x="6576734" y="4258053"/>
                        </a:cubicBezTo>
                        <a:cubicBezTo>
                          <a:pt x="6544453" y="4241669"/>
                          <a:pt x="6506291" y="4241669"/>
                          <a:pt x="6474009" y="4258053"/>
                        </a:cubicBezTo>
                        <a:cubicBezTo>
                          <a:pt x="6457596" y="4263576"/>
                          <a:pt x="6448769" y="4281360"/>
                          <a:pt x="6454294" y="4297773"/>
                        </a:cubicBezTo>
                        <a:cubicBezTo>
                          <a:pt x="6457421" y="4307066"/>
                          <a:pt x="6464716" y="4314361"/>
                          <a:pt x="6474009" y="4317488"/>
                        </a:cubicBezTo>
                        <a:cubicBezTo>
                          <a:pt x="6501859" y="4331491"/>
                          <a:pt x="6534197" y="4333601"/>
                          <a:pt x="6563630" y="4323338"/>
                        </a:cubicBezTo>
                        <a:lnTo>
                          <a:pt x="8203719" y="5266582"/>
                        </a:lnTo>
                        <a:lnTo>
                          <a:pt x="7340970" y="5266582"/>
                        </a:lnTo>
                        <a:lnTo>
                          <a:pt x="5749787" y="4348376"/>
                        </a:lnTo>
                        <a:lnTo>
                          <a:pt x="5749787" y="3829369"/>
                        </a:lnTo>
                        <a:lnTo>
                          <a:pt x="5728026" y="3816734"/>
                        </a:lnTo>
                        <a:lnTo>
                          <a:pt x="5934879" y="3697161"/>
                        </a:lnTo>
                        <a:lnTo>
                          <a:pt x="9140645" y="5547613"/>
                        </a:lnTo>
                        <a:lnTo>
                          <a:pt x="9143219" y="5549251"/>
                        </a:lnTo>
                        <a:lnTo>
                          <a:pt x="9155153" y="5549251"/>
                        </a:lnTo>
                        <a:lnTo>
                          <a:pt x="9200314" y="5525851"/>
                        </a:lnTo>
                        <a:lnTo>
                          <a:pt x="9149537" y="5525851"/>
                        </a:lnTo>
                        <a:lnTo>
                          <a:pt x="5959215" y="3683589"/>
                        </a:lnTo>
                        <a:lnTo>
                          <a:pt x="6258732" y="3510665"/>
                        </a:lnTo>
                        <a:lnTo>
                          <a:pt x="9113501" y="5158943"/>
                        </a:lnTo>
                        <a:cubicBezTo>
                          <a:pt x="9136901" y="5172516"/>
                          <a:pt x="9519253" y="5164793"/>
                          <a:pt x="9686093" y="5160581"/>
                        </a:cubicBezTo>
                        <a:lnTo>
                          <a:pt x="9746464" y="5195447"/>
                        </a:lnTo>
                        <a:lnTo>
                          <a:pt x="9767758" y="5180705"/>
                        </a:lnTo>
                        <a:lnTo>
                          <a:pt x="9692178" y="5137182"/>
                        </a:lnTo>
                        <a:lnTo>
                          <a:pt x="9688901" y="5137182"/>
                        </a:lnTo>
                        <a:cubicBezTo>
                          <a:pt x="9483919" y="5142330"/>
                          <a:pt x="9149303" y="5147010"/>
                          <a:pt x="9125201" y="5138820"/>
                        </a:cubicBezTo>
                        <a:lnTo>
                          <a:pt x="6282834" y="3497327"/>
                        </a:lnTo>
                        <a:lnTo>
                          <a:pt x="6544209" y="3346399"/>
                        </a:lnTo>
                        <a:cubicBezTo>
                          <a:pt x="6547742" y="3350048"/>
                          <a:pt x="6551757" y="3353198"/>
                          <a:pt x="6556143" y="3355758"/>
                        </a:cubicBezTo>
                        <a:cubicBezTo>
                          <a:pt x="6583993" y="3369760"/>
                          <a:pt x="6616331" y="3371871"/>
                          <a:pt x="6645764" y="3361608"/>
                        </a:cubicBezTo>
                        <a:lnTo>
                          <a:pt x="9134795" y="4798821"/>
                        </a:lnTo>
                        <a:lnTo>
                          <a:pt x="9137603" y="4800225"/>
                        </a:lnTo>
                        <a:lnTo>
                          <a:pt x="9741083" y="4800225"/>
                        </a:lnTo>
                        <a:lnTo>
                          <a:pt x="10038026" y="4973383"/>
                        </a:lnTo>
                        <a:lnTo>
                          <a:pt x="10056745" y="4957237"/>
                        </a:lnTo>
                        <a:lnTo>
                          <a:pt x="9749273" y="4779633"/>
                        </a:lnTo>
                        <a:lnTo>
                          <a:pt x="9746464" y="4777995"/>
                        </a:lnTo>
                        <a:lnTo>
                          <a:pt x="9143219" y="4777995"/>
                        </a:lnTo>
                        <a:lnTo>
                          <a:pt x="6911117" y="3489371"/>
                        </a:lnTo>
                        <a:lnTo>
                          <a:pt x="7580584" y="3489371"/>
                        </a:lnTo>
                        <a:lnTo>
                          <a:pt x="8892140" y="4246587"/>
                        </a:lnTo>
                        <a:cubicBezTo>
                          <a:pt x="8874590" y="4262733"/>
                          <a:pt x="8878100" y="4284260"/>
                          <a:pt x="8902436" y="4298300"/>
                        </a:cubicBezTo>
                        <a:cubicBezTo>
                          <a:pt x="8934718" y="4314684"/>
                          <a:pt x="8972879" y="4314684"/>
                          <a:pt x="9005161" y="4298300"/>
                        </a:cubicBezTo>
                        <a:cubicBezTo>
                          <a:pt x="9021509" y="4292588"/>
                          <a:pt x="9030131" y="4274705"/>
                          <a:pt x="9024419" y="4258357"/>
                        </a:cubicBezTo>
                        <a:cubicBezTo>
                          <a:pt x="9021269" y="4249339"/>
                          <a:pt x="9014179" y="4242250"/>
                          <a:pt x="9005161" y="4239099"/>
                        </a:cubicBezTo>
                        <a:cubicBezTo>
                          <a:pt x="8977373" y="4224913"/>
                          <a:pt x="8944991" y="4222715"/>
                          <a:pt x="8915540" y="4233015"/>
                        </a:cubicBezTo>
                        <a:lnTo>
                          <a:pt x="7589710" y="3466439"/>
                        </a:lnTo>
                        <a:lnTo>
                          <a:pt x="7586902" y="3464801"/>
                        </a:lnTo>
                        <a:lnTo>
                          <a:pt x="6870635" y="3464801"/>
                        </a:lnTo>
                        <a:lnTo>
                          <a:pt x="6668462" y="3347802"/>
                        </a:lnTo>
                        <a:cubicBezTo>
                          <a:pt x="6686012" y="3331657"/>
                          <a:pt x="6682501" y="3310129"/>
                          <a:pt x="6658166" y="3296089"/>
                        </a:cubicBezTo>
                        <a:cubicBezTo>
                          <a:pt x="6653016" y="3293309"/>
                          <a:pt x="6647609" y="3291037"/>
                          <a:pt x="6642020" y="3289303"/>
                        </a:cubicBezTo>
                        <a:lnTo>
                          <a:pt x="7398534" y="2852429"/>
                        </a:lnTo>
                        <a:lnTo>
                          <a:pt x="9903945" y="4299002"/>
                        </a:lnTo>
                        <a:lnTo>
                          <a:pt x="9903945" y="4659125"/>
                        </a:lnTo>
                        <a:close/>
                        <a:moveTo>
                          <a:pt x="9732191" y="2642768"/>
                        </a:moveTo>
                        <a:lnTo>
                          <a:pt x="9584070" y="2557125"/>
                        </a:lnTo>
                        <a:lnTo>
                          <a:pt x="9732191" y="2471716"/>
                        </a:lnTo>
                        <a:close/>
                        <a:moveTo>
                          <a:pt x="10148706" y="1848814"/>
                        </a:moveTo>
                        <a:lnTo>
                          <a:pt x="10148706" y="2204257"/>
                        </a:lnTo>
                        <a:lnTo>
                          <a:pt x="9560670" y="2543787"/>
                        </a:lnTo>
                        <a:lnTo>
                          <a:pt x="9252730" y="2365949"/>
                        </a:lnTo>
                        <a:close/>
                        <a:moveTo>
                          <a:pt x="6774228" y="2813820"/>
                        </a:moveTo>
                        <a:lnTo>
                          <a:pt x="6474712" y="2640896"/>
                        </a:lnTo>
                        <a:lnTo>
                          <a:pt x="6790374" y="2458612"/>
                        </a:lnTo>
                        <a:lnTo>
                          <a:pt x="6827112" y="2479672"/>
                        </a:lnTo>
                        <a:lnTo>
                          <a:pt x="6829920" y="2481310"/>
                        </a:lnTo>
                        <a:lnTo>
                          <a:pt x="6833196" y="2481310"/>
                        </a:lnTo>
                        <a:cubicBezTo>
                          <a:pt x="7002610" y="2477098"/>
                          <a:pt x="7260241" y="2473120"/>
                          <a:pt x="7358286" y="2476396"/>
                        </a:cubicBezTo>
                        <a:close/>
                        <a:moveTo>
                          <a:pt x="4934774" y="2396837"/>
                        </a:moveTo>
                        <a:lnTo>
                          <a:pt x="4513578" y="2639492"/>
                        </a:lnTo>
                        <a:lnTo>
                          <a:pt x="4513578" y="2588247"/>
                        </a:lnTo>
                        <a:lnTo>
                          <a:pt x="3990828" y="2286624"/>
                        </a:lnTo>
                        <a:lnTo>
                          <a:pt x="4622621" y="1921119"/>
                        </a:lnTo>
                        <a:lnTo>
                          <a:pt x="4622621" y="2217595"/>
                        </a:lnTo>
                        <a:close/>
                        <a:moveTo>
                          <a:pt x="4699139" y="1878298"/>
                        </a:moveTo>
                        <a:lnTo>
                          <a:pt x="5266115" y="2205895"/>
                        </a:lnTo>
                        <a:lnTo>
                          <a:pt x="4958408" y="2383732"/>
                        </a:lnTo>
                        <a:lnTo>
                          <a:pt x="4648127" y="2204724"/>
                        </a:lnTo>
                        <a:lnTo>
                          <a:pt x="4648127" y="1908016"/>
                        </a:lnTo>
                        <a:close/>
                        <a:moveTo>
                          <a:pt x="4648127" y="1880638"/>
                        </a:moveTo>
                        <a:lnTo>
                          <a:pt x="4648127" y="1848814"/>
                        </a:lnTo>
                        <a:lnTo>
                          <a:pt x="4675739" y="1864726"/>
                        </a:lnTo>
                        <a:close/>
                        <a:moveTo>
                          <a:pt x="5100444" y="2769828"/>
                        </a:moveTo>
                        <a:cubicBezTo>
                          <a:pt x="5089352" y="2763798"/>
                          <a:pt x="5077192" y="2759983"/>
                          <a:pt x="5064643" y="2758596"/>
                        </a:cubicBezTo>
                        <a:lnTo>
                          <a:pt x="5064643" y="2670146"/>
                        </a:lnTo>
                        <a:lnTo>
                          <a:pt x="5236163" y="2571165"/>
                        </a:lnTo>
                        <a:lnTo>
                          <a:pt x="5892759" y="2950241"/>
                        </a:lnTo>
                        <a:lnTo>
                          <a:pt x="5611963" y="3111699"/>
                        </a:lnTo>
                        <a:lnTo>
                          <a:pt x="5111208" y="2820606"/>
                        </a:lnTo>
                        <a:cubicBezTo>
                          <a:pt x="5128524" y="2804928"/>
                          <a:pt x="5125248" y="2783401"/>
                          <a:pt x="5100912" y="2769361"/>
                        </a:cubicBezTo>
                        <a:close/>
                        <a:moveTo>
                          <a:pt x="5887378" y="2329211"/>
                        </a:moveTo>
                        <a:lnTo>
                          <a:pt x="5609389" y="2329211"/>
                        </a:lnTo>
                        <a:lnTo>
                          <a:pt x="5567737" y="2352611"/>
                        </a:lnTo>
                        <a:lnTo>
                          <a:pt x="5313382" y="2205661"/>
                        </a:lnTo>
                        <a:lnTo>
                          <a:pt x="5494028" y="2101531"/>
                        </a:lnTo>
                        <a:close/>
                        <a:moveTo>
                          <a:pt x="5517428" y="2088428"/>
                        </a:moveTo>
                        <a:lnTo>
                          <a:pt x="5798225" y="1926969"/>
                        </a:lnTo>
                        <a:lnTo>
                          <a:pt x="5869828" y="1926969"/>
                        </a:lnTo>
                        <a:lnTo>
                          <a:pt x="6543039" y="2315640"/>
                        </a:lnTo>
                        <a:lnTo>
                          <a:pt x="6519639" y="2329211"/>
                        </a:lnTo>
                        <a:lnTo>
                          <a:pt x="5934645" y="2329211"/>
                        </a:lnTo>
                        <a:close/>
                        <a:moveTo>
                          <a:pt x="5544338" y="2366651"/>
                        </a:moveTo>
                        <a:lnTo>
                          <a:pt x="5236631" y="2544489"/>
                        </a:lnTo>
                        <a:lnTo>
                          <a:pt x="4982275" y="2397539"/>
                        </a:lnTo>
                        <a:lnTo>
                          <a:pt x="5289982" y="2219701"/>
                        </a:lnTo>
                        <a:close/>
                        <a:moveTo>
                          <a:pt x="5213231" y="2557827"/>
                        </a:moveTo>
                        <a:lnTo>
                          <a:pt x="5066047" y="2642768"/>
                        </a:lnTo>
                        <a:lnTo>
                          <a:pt x="5066047" y="2471716"/>
                        </a:lnTo>
                        <a:close/>
                        <a:moveTo>
                          <a:pt x="5260030" y="2557827"/>
                        </a:moveTo>
                        <a:lnTo>
                          <a:pt x="5567737" y="2380223"/>
                        </a:lnTo>
                        <a:lnTo>
                          <a:pt x="6224569" y="2759299"/>
                        </a:lnTo>
                        <a:lnTo>
                          <a:pt x="5916628" y="2936903"/>
                        </a:lnTo>
                        <a:close/>
                        <a:moveTo>
                          <a:pt x="5591137" y="2366651"/>
                        </a:moveTo>
                        <a:lnTo>
                          <a:pt x="5614537" y="2352611"/>
                        </a:lnTo>
                        <a:lnTo>
                          <a:pt x="5927157" y="2352611"/>
                        </a:lnTo>
                        <a:lnTo>
                          <a:pt x="6427444" y="2641598"/>
                        </a:lnTo>
                        <a:lnTo>
                          <a:pt x="6247032" y="2745727"/>
                        </a:lnTo>
                        <a:close/>
                        <a:moveTo>
                          <a:pt x="5974659" y="2352611"/>
                        </a:moveTo>
                        <a:lnTo>
                          <a:pt x="6524787" y="2352611"/>
                        </a:lnTo>
                        <a:lnTo>
                          <a:pt x="6565502" y="2329211"/>
                        </a:lnTo>
                        <a:lnTo>
                          <a:pt x="6767442" y="2446210"/>
                        </a:lnTo>
                        <a:lnTo>
                          <a:pt x="6451780" y="2628494"/>
                        </a:lnTo>
                        <a:close/>
                        <a:moveTo>
                          <a:pt x="6588902" y="2315640"/>
                        </a:moveTo>
                        <a:lnTo>
                          <a:pt x="6973828" y="2093342"/>
                        </a:lnTo>
                        <a:lnTo>
                          <a:pt x="7371624" y="2093342"/>
                        </a:lnTo>
                        <a:lnTo>
                          <a:pt x="7374432" y="2094979"/>
                        </a:lnTo>
                        <a:lnTo>
                          <a:pt x="6789438" y="2432170"/>
                        </a:lnTo>
                        <a:close/>
                        <a:moveTo>
                          <a:pt x="6565502" y="2302067"/>
                        </a:moveTo>
                        <a:lnTo>
                          <a:pt x="5915457" y="1927671"/>
                        </a:lnTo>
                        <a:lnTo>
                          <a:pt x="6529467" y="1927671"/>
                        </a:lnTo>
                        <a:lnTo>
                          <a:pt x="6569013" y="1904272"/>
                        </a:lnTo>
                        <a:lnTo>
                          <a:pt x="6894035" y="2091470"/>
                        </a:lnTo>
                        <a:lnTo>
                          <a:pt x="6896609" y="2093108"/>
                        </a:lnTo>
                        <a:lnTo>
                          <a:pt x="6927029" y="2093108"/>
                        </a:lnTo>
                        <a:close/>
                        <a:moveTo>
                          <a:pt x="6569013" y="1877128"/>
                        </a:moveTo>
                        <a:lnTo>
                          <a:pt x="6226206" y="1679166"/>
                        </a:lnTo>
                        <a:lnTo>
                          <a:pt x="6666122" y="1425279"/>
                        </a:lnTo>
                        <a:lnTo>
                          <a:pt x="7008226" y="1622305"/>
                        </a:lnTo>
                        <a:close/>
                        <a:moveTo>
                          <a:pt x="6545613" y="1890466"/>
                        </a:moveTo>
                        <a:lnTo>
                          <a:pt x="6522213" y="1903570"/>
                        </a:lnTo>
                        <a:lnTo>
                          <a:pt x="5874040" y="1903570"/>
                        </a:lnTo>
                        <a:lnTo>
                          <a:pt x="5855554" y="1892806"/>
                        </a:lnTo>
                        <a:lnTo>
                          <a:pt x="6201871" y="1692738"/>
                        </a:lnTo>
                        <a:close/>
                        <a:moveTo>
                          <a:pt x="5494028" y="2075090"/>
                        </a:moveTo>
                        <a:lnTo>
                          <a:pt x="4927052" y="1747494"/>
                        </a:lnTo>
                        <a:lnTo>
                          <a:pt x="5311978" y="1524962"/>
                        </a:lnTo>
                        <a:cubicBezTo>
                          <a:pt x="5316172" y="1532281"/>
                          <a:pt x="5322333" y="1538280"/>
                          <a:pt x="5329762" y="1542278"/>
                        </a:cubicBezTo>
                        <a:cubicBezTo>
                          <a:pt x="5362043" y="1558662"/>
                          <a:pt x="5400205" y="1558662"/>
                          <a:pt x="5432486" y="1542278"/>
                        </a:cubicBezTo>
                        <a:cubicBezTo>
                          <a:pt x="5440242" y="1538241"/>
                          <a:pt x="5446602" y="1531963"/>
                          <a:pt x="5450738" y="1524260"/>
                        </a:cubicBezTo>
                        <a:lnTo>
                          <a:pt x="5911714" y="1524260"/>
                        </a:lnTo>
                        <a:lnTo>
                          <a:pt x="6179406" y="1678932"/>
                        </a:lnTo>
                        <a:close/>
                        <a:moveTo>
                          <a:pt x="5470628" y="2088428"/>
                        </a:moveTo>
                        <a:lnTo>
                          <a:pt x="5289982" y="2192791"/>
                        </a:lnTo>
                        <a:lnTo>
                          <a:pt x="4723006" y="1865194"/>
                        </a:lnTo>
                        <a:lnTo>
                          <a:pt x="4903652" y="1760831"/>
                        </a:lnTo>
                        <a:close/>
                        <a:moveTo>
                          <a:pt x="4514982" y="2667104"/>
                        </a:moveTo>
                        <a:lnTo>
                          <a:pt x="4959578" y="2409706"/>
                        </a:lnTo>
                        <a:lnTo>
                          <a:pt x="5042647" y="2457676"/>
                        </a:lnTo>
                        <a:lnTo>
                          <a:pt x="5042647" y="2656808"/>
                        </a:lnTo>
                        <a:lnTo>
                          <a:pt x="4611623" y="2905547"/>
                        </a:lnTo>
                        <a:lnTo>
                          <a:pt x="4515919" y="2850090"/>
                        </a:lnTo>
                        <a:close/>
                        <a:moveTo>
                          <a:pt x="5041711" y="2683952"/>
                        </a:moveTo>
                        <a:lnTo>
                          <a:pt x="5041711" y="2758128"/>
                        </a:lnTo>
                        <a:cubicBezTo>
                          <a:pt x="5026433" y="2758888"/>
                          <a:pt x="5011502" y="2762960"/>
                          <a:pt x="4997954" y="2770063"/>
                        </a:cubicBezTo>
                        <a:cubicBezTo>
                          <a:pt x="4981541" y="2775586"/>
                          <a:pt x="4972714" y="2793369"/>
                          <a:pt x="4978238" y="2809782"/>
                        </a:cubicBezTo>
                        <a:cubicBezTo>
                          <a:pt x="4981366" y="2819076"/>
                          <a:pt x="4988661" y="2826370"/>
                          <a:pt x="4997954" y="2829498"/>
                        </a:cubicBezTo>
                        <a:cubicBezTo>
                          <a:pt x="5025925" y="2843357"/>
                          <a:pt x="5058276" y="2845463"/>
                          <a:pt x="5087809" y="2835348"/>
                        </a:cubicBezTo>
                        <a:lnTo>
                          <a:pt x="5590201" y="3124803"/>
                        </a:lnTo>
                        <a:lnTo>
                          <a:pt x="5290918" y="3297727"/>
                        </a:lnTo>
                        <a:lnTo>
                          <a:pt x="4634087" y="2918417"/>
                        </a:lnTo>
                        <a:close/>
                        <a:moveTo>
                          <a:pt x="5613601" y="3139076"/>
                        </a:moveTo>
                        <a:lnTo>
                          <a:pt x="5913118" y="3312001"/>
                        </a:lnTo>
                        <a:lnTo>
                          <a:pt x="5613601" y="3484925"/>
                        </a:lnTo>
                        <a:lnTo>
                          <a:pt x="5314318" y="3312001"/>
                        </a:lnTo>
                        <a:close/>
                        <a:moveTo>
                          <a:pt x="5637000" y="3125505"/>
                        </a:moveTo>
                        <a:lnTo>
                          <a:pt x="5917797" y="2964047"/>
                        </a:lnTo>
                        <a:lnTo>
                          <a:pt x="6051176" y="3041032"/>
                        </a:lnTo>
                        <a:lnTo>
                          <a:pt x="6062876" y="3020674"/>
                        </a:lnTo>
                        <a:lnTo>
                          <a:pt x="5941197" y="2950474"/>
                        </a:lnTo>
                        <a:lnTo>
                          <a:pt x="6249138" y="2772870"/>
                        </a:lnTo>
                        <a:lnTo>
                          <a:pt x="6548421" y="2945561"/>
                        </a:lnTo>
                        <a:lnTo>
                          <a:pt x="5937687" y="3298429"/>
                        </a:lnTo>
                        <a:close/>
                        <a:moveTo>
                          <a:pt x="6271368" y="2759299"/>
                        </a:moveTo>
                        <a:lnTo>
                          <a:pt x="6451780" y="2655170"/>
                        </a:lnTo>
                        <a:lnTo>
                          <a:pt x="6751296" y="2827860"/>
                        </a:lnTo>
                        <a:lnTo>
                          <a:pt x="6570650" y="2932223"/>
                        </a:lnTo>
                        <a:close/>
                        <a:moveTo>
                          <a:pt x="7960830" y="2458612"/>
                        </a:moveTo>
                        <a:cubicBezTo>
                          <a:pt x="7805689" y="2454634"/>
                          <a:pt x="7464989" y="2447614"/>
                          <a:pt x="7399236" y="2458612"/>
                        </a:cubicBezTo>
                        <a:cubicBezTo>
                          <a:pt x="7333015" y="2448550"/>
                          <a:pt x="6992314" y="2455570"/>
                          <a:pt x="6837642" y="2458612"/>
                        </a:cubicBezTo>
                        <a:lnTo>
                          <a:pt x="6815646" y="2445742"/>
                        </a:lnTo>
                        <a:lnTo>
                          <a:pt x="7400640" y="2108318"/>
                        </a:lnTo>
                        <a:lnTo>
                          <a:pt x="7985633" y="2445742"/>
                        </a:lnTo>
                        <a:close/>
                        <a:moveTo>
                          <a:pt x="8208399" y="2315640"/>
                        </a:moveTo>
                        <a:lnTo>
                          <a:pt x="8006225" y="2432639"/>
                        </a:lnTo>
                        <a:lnTo>
                          <a:pt x="7421231" y="2095448"/>
                        </a:lnTo>
                        <a:lnTo>
                          <a:pt x="7424274" y="2093810"/>
                        </a:lnTo>
                        <a:lnTo>
                          <a:pt x="7822069" y="2093810"/>
                        </a:lnTo>
                        <a:close/>
                        <a:moveTo>
                          <a:pt x="7398534" y="1847645"/>
                        </a:moveTo>
                        <a:lnTo>
                          <a:pt x="7782758" y="2069474"/>
                        </a:lnTo>
                        <a:lnTo>
                          <a:pt x="7418658" y="2069474"/>
                        </a:lnTo>
                        <a:lnTo>
                          <a:pt x="7398534" y="2080940"/>
                        </a:lnTo>
                        <a:lnTo>
                          <a:pt x="7381218" y="2070878"/>
                        </a:lnTo>
                        <a:lnTo>
                          <a:pt x="7378644" y="2069474"/>
                        </a:lnTo>
                        <a:lnTo>
                          <a:pt x="7014544" y="2069474"/>
                        </a:lnTo>
                        <a:close/>
                        <a:moveTo>
                          <a:pt x="7375134" y="1834072"/>
                        </a:moveTo>
                        <a:lnTo>
                          <a:pt x="6967744" y="2069474"/>
                        </a:lnTo>
                        <a:lnTo>
                          <a:pt x="6902927" y="2069474"/>
                        </a:lnTo>
                        <a:lnTo>
                          <a:pt x="6592413" y="1889998"/>
                        </a:lnTo>
                        <a:lnTo>
                          <a:pt x="7031626" y="1635876"/>
                        </a:lnTo>
                        <a:close/>
                        <a:moveTo>
                          <a:pt x="6834599" y="1327468"/>
                        </a:moveTo>
                        <a:lnTo>
                          <a:pt x="6834599" y="950030"/>
                        </a:lnTo>
                        <a:lnTo>
                          <a:pt x="7790012" y="398732"/>
                        </a:lnTo>
                        <a:cubicBezTo>
                          <a:pt x="7815435" y="407801"/>
                          <a:pt x="7843212" y="407801"/>
                          <a:pt x="7868635" y="398732"/>
                        </a:cubicBezTo>
                        <a:lnTo>
                          <a:pt x="8460414" y="740602"/>
                        </a:lnTo>
                        <a:cubicBezTo>
                          <a:pt x="8447899" y="749759"/>
                          <a:pt x="8445177" y="767329"/>
                          <a:pt x="8454334" y="779845"/>
                        </a:cubicBezTo>
                        <a:cubicBezTo>
                          <a:pt x="8455684" y="781690"/>
                          <a:pt x="8457254" y="783363"/>
                          <a:pt x="8459010" y="784828"/>
                        </a:cubicBezTo>
                        <a:lnTo>
                          <a:pt x="7031626" y="1608499"/>
                        </a:lnTo>
                        <a:lnTo>
                          <a:pt x="6688820" y="1410771"/>
                        </a:lnTo>
                        <a:lnTo>
                          <a:pt x="6828048" y="1330276"/>
                        </a:lnTo>
                        <a:close/>
                        <a:moveTo>
                          <a:pt x="6811200" y="963836"/>
                        </a:moveTo>
                        <a:lnTo>
                          <a:pt x="6811200" y="1314832"/>
                        </a:lnTo>
                        <a:lnTo>
                          <a:pt x="6666122" y="1398603"/>
                        </a:lnTo>
                        <a:lnTo>
                          <a:pt x="6363095" y="1223573"/>
                        </a:lnTo>
                        <a:close/>
                        <a:moveTo>
                          <a:pt x="6339695" y="1236209"/>
                        </a:moveTo>
                        <a:lnTo>
                          <a:pt x="6642722" y="1411239"/>
                        </a:lnTo>
                        <a:lnTo>
                          <a:pt x="6202806" y="1665126"/>
                        </a:lnTo>
                        <a:lnTo>
                          <a:pt x="5920839" y="1501328"/>
                        </a:lnTo>
                        <a:lnTo>
                          <a:pt x="5918032" y="1499690"/>
                        </a:lnTo>
                        <a:lnTo>
                          <a:pt x="5881528" y="1499690"/>
                        </a:lnTo>
                        <a:close/>
                        <a:moveTo>
                          <a:pt x="5131800" y="926630"/>
                        </a:moveTo>
                        <a:lnTo>
                          <a:pt x="5571013" y="1180283"/>
                        </a:lnTo>
                        <a:lnTo>
                          <a:pt x="6242586" y="1180283"/>
                        </a:lnTo>
                        <a:lnTo>
                          <a:pt x="6316295" y="1222637"/>
                        </a:lnTo>
                        <a:lnTo>
                          <a:pt x="5851810" y="1490798"/>
                        </a:lnTo>
                        <a:lnTo>
                          <a:pt x="5443250" y="1490798"/>
                        </a:lnTo>
                        <a:cubicBezTo>
                          <a:pt x="5439988" y="1487664"/>
                          <a:pt x="5436377" y="1484916"/>
                          <a:pt x="5432486" y="1482608"/>
                        </a:cubicBezTo>
                        <a:cubicBezTo>
                          <a:pt x="5404637" y="1468606"/>
                          <a:pt x="5372299" y="1466495"/>
                          <a:pt x="5342865" y="1476758"/>
                        </a:cubicBezTo>
                        <a:lnTo>
                          <a:pt x="4761850" y="1140504"/>
                        </a:lnTo>
                        <a:close/>
                        <a:moveTo>
                          <a:pt x="4331762" y="1388541"/>
                        </a:moveTo>
                        <a:lnTo>
                          <a:pt x="4737514" y="1154544"/>
                        </a:lnTo>
                        <a:lnTo>
                          <a:pt x="5319466" y="1490564"/>
                        </a:lnTo>
                        <a:cubicBezTo>
                          <a:pt x="5317269" y="1492514"/>
                          <a:pt x="5315306" y="1494713"/>
                          <a:pt x="5313616" y="1497116"/>
                        </a:cubicBezTo>
                        <a:lnTo>
                          <a:pt x="4903652" y="1733921"/>
                        </a:lnTo>
                        <a:lnTo>
                          <a:pt x="4331762" y="1403751"/>
                        </a:lnTo>
                        <a:close/>
                        <a:moveTo>
                          <a:pt x="4331762" y="1430661"/>
                        </a:moveTo>
                        <a:lnTo>
                          <a:pt x="4880252" y="1747260"/>
                        </a:lnTo>
                        <a:lnTo>
                          <a:pt x="4699606" y="1851388"/>
                        </a:lnTo>
                        <a:lnTo>
                          <a:pt x="4331762" y="1638919"/>
                        </a:lnTo>
                        <a:close/>
                        <a:moveTo>
                          <a:pt x="4325912" y="1697418"/>
                        </a:moveTo>
                        <a:lnTo>
                          <a:pt x="4331762" y="1694142"/>
                        </a:lnTo>
                        <a:lnTo>
                          <a:pt x="4331762" y="1665126"/>
                        </a:lnTo>
                        <a:lnTo>
                          <a:pt x="4625195" y="1834540"/>
                        </a:lnTo>
                        <a:lnTo>
                          <a:pt x="4625195" y="1893508"/>
                        </a:lnTo>
                        <a:lnTo>
                          <a:pt x="3970002" y="2272350"/>
                        </a:lnTo>
                        <a:lnTo>
                          <a:pt x="3837326" y="2195599"/>
                        </a:lnTo>
                        <a:lnTo>
                          <a:pt x="4188322" y="1992488"/>
                        </a:lnTo>
                        <a:lnTo>
                          <a:pt x="4001124" y="1884616"/>
                        </a:lnTo>
                        <a:close/>
                        <a:moveTo>
                          <a:pt x="3649659" y="2087960"/>
                        </a:moveTo>
                        <a:lnTo>
                          <a:pt x="3977256" y="1898187"/>
                        </a:lnTo>
                        <a:lnTo>
                          <a:pt x="4141054" y="1991786"/>
                        </a:lnTo>
                        <a:lnTo>
                          <a:pt x="3813458" y="2181559"/>
                        </a:lnTo>
                        <a:close/>
                        <a:moveTo>
                          <a:pt x="3413790" y="2479204"/>
                        </a:moveTo>
                        <a:cubicBezTo>
                          <a:pt x="3425783" y="2469995"/>
                          <a:pt x="3428039" y="2452808"/>
                          <a:pt x="3418830" y="2440815"/>
                        </a:cubicBezTo>
                        <a:cubicBezTo>
                          <a:pt x="3418072" y="2439828"/>
                          <a:pt x="3417248" y="2438895"/>
                          <a:pt x="3416364" y="2438020"/>
                        </a:cubicBezTo>
                        <a:lnTo>
                          <a:pt x="3812756" y="2209170"/>
                        </a:lnTo>
                        <a:lnTo>
                          <a:pt x="3945432" y="2285922"/>
                        </a:lnTo>
                        <a:lnTo>
                          <a:pt x="3512069" y="2536065"/>
                        </a:lnTo>
                        <a:close/>
                        <a:moveTo>
                          <a:pt x="3535469" y="2549403"/>
                        </a:moveTo>
                        <a:lnTo>
                          <a:pt x="3968832" y="2299260"/>
                        </a:lnTo>
                        <a:lnTo>
                          <a:pt x="4491583" y="2600882"/>
                        </a:lnTo>
                        <a:lnTo>
                          <a:pt x="4491583" y="2652128"/>
                        </a:lnTo>
                        <a:lnTo>
                          <a:pt x="4102445" y="2876765"/>
                        </a:lnTo>
                        <a:close/>
                        <a:moveTo>
                          <a:pt x="4125845" y="2890805"/>
                        </a:moveTo>
                        <a:lnTo>
                          <a:pt x="4491583" y="2680208"/>
                        </a:lnTo>
                        <a:lnTo>
                          <a:pt x="4491583" y="2863427"/>
                        </a:lnTo>
                        <a:lnTo>
                          <a:pt x="4587287" y="2918651"/>
                        </a:lnTo>
                        <a:lnTo>
                          <a:pt x="4380200" y="3038223"/>
                        </a:lnTo>
                        <a:close/>
                        <a:moveTo>
                          <a:pt x="2772871" y="4751788"/>
                        </a:moveTo>
                        <a:lnTo>
                          <a:pt x="2767021" y="4755298"/>
                        </a:lnTo>
                        <a:lnTo>
                          <a:pt x="2767021" y="5016673"/>
                        </a:lnTo>
                        <a:lnTo>
                          <a:pt x="2122358" y="5388729"/>
                        </a:lnTo>
                        <a:cubicBezTo>
                          <a:pt x="2098695" y="5380112"/>
                          <a:pt x="2072941" y="5379049"/>
                          <a:pt x="2048648" y="5385687"/>
                        </a:cubicBezTo>
                        <a:lnTo>
                          <a:pt x="1653895" y="5158241"/>
                        </a:lnTo>
                        <a:lnTo>
                          <a:pt x="4019609" y="3792398"/>
                        </a:lnTo>
                        <a:lnTo>
                          <a:pt x="4025459" y="3789122"/>
                        </a:lnTo>
                        <a:lnTo>
                          <a:pt x="4025459" y="3269882"/>
                        </a:lnTo>
                        <a:lnTo>
                          <a:pt x="4380200" y="3065134"/>
                        </a:lnTo>
                        <a:lnTo>
                          <a:pt x="5037031" y="3444209"/>
                        </a:lnTo>
                        <a:close/>
                        <a:moveTo>
                          <a:pt x="4404302" y="3051562"/>
                        </a:moveTo>
                        <a:lnTo>
                          <a:pt x="4611390" y="2931989"/>
                        </a:lnTo>
                        <a:lnTo>
                          <a:pt x="5267518" y="3312001"/>
                        </a:lnTo>
                        <a:lnTo>
                          <a:pt x="5060430" y="3431573"/>
                        </a:lnTo>
                        <a:close/>
                        <a:moveTo>
                          <a:pt x="5084532" y="3444209"/>
                        </a:moveTo>
                        <a:lnTo>
                          <a:pt x="5291620" y="3324637"/>
                        </a:lnTo>
                        <a:lnTo>
                          <a:pt x="5590903" y="3497561"/>
                        </a:lnTo>
                        <a:lnTo>
                          <a:pt x="5383113" y="3616198"/>
                        </a:lnTo>
                        <a:close/>
                        <a:moveTo>
                          <a:pt x="4876275" y="4282155"/>
                        </a:moveTo>
                        <a:lnTo>
                          <a:pt x="4870425" y="4285664"/>
                        </a:lnTo>
                        <a:lnTo>
                          <a:pt x="4870425" y="4645787"/>
                        </a:lnTo>
                        <a:lnTo>
                          <a:pt x="2924033" y="5768975"/>
                        </a:lnTo>
                        <a:lnTo>
                          <a:pt x="2924033" y="5414235"/>
                        </a:lnTo>
                        <a:lnTo>
                          <a:pt x="4336442" y="4598987"/>
                        </a:lnTo>
                        <a:lnTo>
                          <a:pt x="4324743" y="4578864"/>
                        </a:lnTo>
                        <a:lnTo>
                          <a:pt x="3339613" y="5147478"/>
                        </a:lnTo>
                        <a:lnTo>
                          <a:pt x="3339613" y="4824561"/>
                        </a:lnTo>
                        <a:lnTo>
                          <a:pt x="5383113" y="3644745"/>
                        </a:lnTo>
                        <a:lnTo>
                          <a:pt x="5682162" y="3817436"/>
                        </a:lnTo>
                        <a:close/>
                        <a:moveTo>
                          <a:pt x="5705561" y="3803396"/>
                        </a:moveTo>
                        <a:lnTo>
                          <a:pt x="5406513" y="3630705"/>
                        </a:lnTo>
                        <a:lnTo>
                          <a:pt x="5613601" y="3511366"/>
                        </a:lnTo>
                        <a:lnTo>
                          <a:pt x="5912416" y="3683823"/>
                        </a:lnTo>
                        <a:close/>
                        <a:moveTo>
                          <a:pt x="5935816" y="3670251"/>
                        </a:moveTo>
                        <a:lnTo>
                          <a:pt x="5637000" y="3497795"/>
                        </a:lnTo>
                        <a:lnTo>
                          <a:pt x="5936518" y="3324870"/>
                        </a:lnTo>
                        <a:lnTo>
                          <a:pt x="6236034" y="3497327"/>
                        </a:lnTo>
                        <a:close/>
                        <a:moveTo>
                          <a:pt x="6595220" y="3284857"/>
                        </a:moveTo>
                        <a:cubicBezTo>
                          <a:pt x="6581296" y="3285973"/>
                          <a:pt x="6567752" y="3289956"/>
                          <a:pt x="6555441" y="3296557"/>
                        </a:cubicBezTo>
                        <a:cubicBezTo>
                          <a:pt x="6544022" y="3301750"/>
                          <a:pt x="6536070" y="3312441"/>
                          <a:pt x="6534381" y="3324870"/>
                        </a:cubicBezTo>
                        <a:lnTo>
                          <a:pt x="6259434" y="3483755"/>
                        </a:lnTo>
                        <a:lnTo>
                          <a:pt x="5959917" y="3312001"/>
                        </a:lnTo>
                        <a:lnTo>
                          <a:pt x="6570650" y="2959366"/>
                        </a:lnTo>
                        <a:lnTo>
                          <a:pt x="6595220" y="2973406"/>
                        </a:lnTo>
                        <a:close/>
                        <a:moveTo>
                          <a:pt x="6618620" y="3276199"/>
                        </a:moveTo>
                        <a:lnTo>
                          <a:pt x="6618620" y="2959133"/>
                        </a:lnTo>
                        <a:lnTo>
                          <a:pt x="6594050" y="2944859"/>
                        </a:lnTo>
                        <a:lnTo>
                          <a:pt x="6774696" y="2840730"/>
                        </a:lnTo>
                        <a:lnTo>
                          <a:pt x="6776100" y="2840730"/>
                        </a:lnTo>
                        <a:lnTo>
                          <a:pt x="7371156" y="2840730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5AC59895-D411-48B4-BAD6-19AE2616D227}"/>
                      </a:ext>
                    </a:extLst>
                  </p:cNvPr>
                  <p:cNvSpPr/>
                  <p:nvPr/>
                </p:nvSpPr>
                <p:spPr>
                  <a:xfrm>
                    <a:off x="742571" y="6953472"/>
                    <a:ext cx="3435083" cy="2116741"/>
                  </a:xfrm>
                  <a:custGeom>
                    <a:avLst/>
                    <a:gdLst>
                      <a:gd name="connsiteX0" fmla="*/ 1075687 w 3435083"/>
                      <a:gd name="connsiteY0" fmla="*/ 1208597 h 2116741"/>
                      <a:gd name="connsiteX1" fmla="*/ 158416 w 3435083"/>
                      <a:gd name="connsiteY1" fmla="*/ 1738134 h 2116741"/>
                      <a:gd name="connsiteX2" fmla="*/ 138059 w 3435083"/>
                      <a:gd name="connsiteY2" fmla="*/ 1776977 h 2116741"/>
                      <a:gd name="connsiteX3" fmla="*/ 1102128 w 3435083"/>
                      <a:gd name="connsiteY3" fmla="*/ 1220297 h 2116741"/>
                      <a:gd name="connsiteX4" fmla="*/ 1766681 w 3435083"/>
                      <a:gd name="connsiteY4" fmla="*/ 1220297 h 2116741"/>
                      <a:gd name="connsiteX5" fmla="*/ 2090768 w 3435083"/>
                      <a:gd name="connsiteY5" fmla="*/ 1407495 h 2116741"/>
                      <a:gd name="connsiteX6" fmla="*/ 1868002 w 3435083"/>
                      <a:gd name="connsiteY6" fmla="*/ 1535960 h 2116741"/>
                      <a:gd name="connsiteX7" fmla="*/ 1778381 w 3435083"/>
                      <a:gd name="connsiteY7" fmla="*/ 1541810 h 2116741"/>
                      <a:gd name="connsiteX8" fmla="*/ 1760363 w 3435083"/>
                      <a:gd name="connsiteY8" fmla="*/ 1559828 h 2116741"/>
                      <a:gd name="connsiteX9" fmla="*/ 917972 w 3435083"/>
                      <a:gd name="connsiteY9" fmla="*/ 1559828 h 2116741"/>
                      <a:gd name="connsiteX10" fmla="*/ 10296 w 3435083"/>
                      <a:gd name="connsiteY10" fmla="*/ 2083748 h 2116741"/>
                      <a:gd name="connsiteX11" fmla="*/ 0 w 3435083"/>
                      <a:gd name="connsiteY11" fmla="*/ 2116741 h 2116741"/>
                      <a:gd name="connsiteX12" fmla="*/ 923822 w 3435083"/>
                      <a:gd name="connsiteY12" fmla="*/ 1583227 h 2116741"/>
                      <a:gd name="connsiteX13" fmla="*/ 1760363 w 3435083"/>
                      <a:gd name="connsiteY13" fmla="*/ 1583227 h 2116741"/>
                      <a:gd name="connsiteX14" fmla="*/ 1778381 w 3435083"/>
                      <a:gd name="connsiteY14" fmla="*/ 1601245 h 2116741"/>
                      <a:gd name="connsiteX15" fmla="*/ 1881340 w 3435083"/>
                      <a:gd name="connsiteY15" fmla="*/ 1601245 h 2116741"/>
                      <a:gd name="connsiteX16" fmla="*/ 1891402 w 3435083"/>
                      <a:gd name="connsiteY16" fmla="*/ 1549532 h 2116741"/>
                      <a:gd name="connsiteX17" fmla="*/ 2114168 w 3435083"/>
                      <a:gd name="connsiteY17" fmla="*/ 1420833 h 2116741"/>
                      <a:gd name="connsiteX18" fmla="*/ 2284986 w 3435083"/>
                      <a:gd name="connsiteY18" fmla="*/ 1519580 h 2116741"/>
                      <a:gd name="connsiteX19" fmla="*/ 2296686 w 3435083"/>
                      <a:gd name="connsiteY19" fmla="*/ 1499222 h 2116741"/>
                      <a:gd name="connsiteX20" fmla="*/ 2137567 w 3435083"/>
                      <a:gd name="connsiteY20" fmla="*/ 1407495 h 2116741"/>
                      <a:gd name="connsiteX21" fmla="*/ 2508687 w 3435083"/>
                      <a:gd name="connsiteY21" fmla="*/ 1193387 h 2116741"/>
                      <a:gd name="connsiteX22" fmla="*/ 2679272 w 3435083"/>
                      <a:gd name="connsiteY22" fmla="*/ 1292134 h 2116741"/>
                      <a:gd name="connsiteX23" fmla="*/ 2690972 w 3435083"/>
                      <a:gd name="connsiteY23" fmla="*/ 1271777 h 2116741"/>
                      <a:gd name="connsiteX24" fmla="*/ 2531853 w 3435083"/>
                      <a:gd name="connsiteY24" fmla="*/ 1180049 h 2116741"/>
                      <a:gd name="connsiteX25" fmla="*/ 2950709 w 3435083"/>
                      <a:gd name="connsiteY25" fmla="*/ 938096 h 2116741"/>
                      <a:gd name="connsiteX26" fmla="*/ 3121527 w 3435083"/>
                      <a:gd name="connsiteY26" fmla="*/ 1036843 h 2116741"/>
                      <a:gd name="connsiteX27" fmla="*/ 3133227 w 3435083"/>
                      <a:gd name="connsiteY27" fmla="*/ 1016485 h 2116741"/>
                      <a:gd name="connsiteX28" fmla="*/ 2974109 w 3435083"/>
                      <a:gd name="connsiteY28" fmla="*/ 924758 h 2116741"/>
                      <a:gd name="connsiteX29" fmla="*/ 3154755 w 3435083"/>
                      <a:gd name="connsiteY29" fmla="*/ 820395 h 2116741"/>
                      <a:gd name="connsiteX30" fmla="*/ 3236186 w 3435083"/>
                      <a:gd name="connsiteY30" fmla="*/ 867195 h 2116741"/>
                      <a:gd name="connsiteX31" fmla="*/ 3247886 w 3435083"/>
                      <a:gd name="connsiteY31" fmla="*/ 846837 h 2116741"/>
                      <a:gd name="connsiteX32" fmla="*/ 3177686 w 3435083"/>
                      <a:gd name="connsiteY32" fmla="*/ 806590 h 2116741"/>
                      <a:gd name="connsiteX33" fmla="*/ 3435084 w 3435083"/>
                      <a:gd name="connsiteY33" fmla="*/ 658469 h 2116741"/>
                      <a:gd name="connsiteX34" fmla="*/ 3423384 w 3435083"/>
                      <a:gd name="connsiteY34" fmla="*/ 638345 h 2116741"/>
                      <a:gd name="connsiteX35" fmla="*/ 3155457 w 3435083"/>
                      <a:gd name="connsiteY35" fmla="*/ 793018 h 2116741"/>
                      <a:gd name="connsiteX36" fmla="*/ 2844708 w 3435083"/>
                      <a:gd name="connsiteY36" fmla="*/ 613542 h 2116741"/>
                      <a:gd name="connsiteX37" fmla="*/ 2835816 w 3435083"/>
                      <a:gd name="connsiteY37" fmla="*/ 560424 h 2116741"/>
                      <a:gd name="connsiteX38" fmla="*/ 2743855 w 3435083"/>
                      <a:gd name="connsiteY38" fmla="*/ 555276 h 2116741"/>
                      <a:gd name="connsiteX39" fmla="*/ 2720455 w 3435083"/>
                      <a:gd name="connsiteY39" fmla="*/ 541470 h 2116741"/>
                      <a:gd name="connsiteX40" fmla="*/ 2720455 w 3435083"/>
                      <a:gd name="connsiteY40" fmla="*/ 159118 h 2116741"/>
                      <a:gd name="connsiteX41" fmla="*/ 2442232 w 3435083"/>
                      <a:gd name="connsiteY41" fmla="*/ 0 h 2116741"/>
                      <a:gd name="connsiteX42" fmla="*/ 2413685 w 3435083"/>
                      <a:gd name="connsiteY42" fmla="*/ 10764 h 2116741"/>
                      <a:gd name="connsiteX43" fmla="*/ 2694481 w 3435083"/>
                      <a:gd name="connsiteY43" fmla="*/ 173392 h 2116741"/>
                      <a:gd name="connsiteX44" fmla="*/ 2694481 w 3435083"/>
                      <a:gd name="connsiteY44" fmla="*/ 528835 h 2116741"/>
                      <a:gd name="connsiteX45" fmla="*/ 2053796 w 3435083"/>
                      <a:gd name="connsiteY45" fmla="*/ 157714 h 2116741"/>
                      <a:gd name="connsiteX46" fmla="*/ 2027823 w 3435083"/>
                      <a:gd name="connsiteY46" fmla="*/ 169648 h 2116741"/>
                      <a:gd name="connsiteX47" fmla="*/ 2720689 w 3435083"/>
                      <a:gd name="connsiteY47" fmla="*/ 569784 h 2116741"/>
                      <a:gd name="connsiteX48" fmla="*/ 2732155 w 3435083"/>
                      <a:gd name="connsiteY48" fmla="*/ 620093 h 2116741"/>
                      <a:gd name="connsiteX49" fmla="*/ 2819436 w 3435083"/>
                      <a:gd name="connsiteY49" fmla="*/ 626879 h 2116741"/>
                      <a:gd name="connsiteX50" fmla="*/ 3131355 w 3435083"/>
                      <a:gd name="connsiteY50" fmla="*/ 806823 h 2116741"/>
                      <a:gd name="connsiteX51" fmla="*/ 2950709 w 3435083"/>
                      <a:gd name="connsiteY51" fmla="*/ 910952 h 2116741"/>
                      <a:gd name="connsiteX52" fmla="*/ 1829393 w 3435083"/>
                      <a:gd name="connsiteY52" fmla="*/ 263715 h 2116741"/>
                      <a:gd name="connsiteX53" fmla="*/ 1804589 w 3435083"/>
                      <a:gd name="connsiteY53" fmla="*/ 276351 h 2116741"/>
                      <a:gd name="connsiteX54" fmla="*/ 2927777 w 3435083"/>
                      <a:gd name="connsiteY54" fmla="*/ 924524 h 2116741"/>
                      <a:gd name="connsiteX55" fmla="*/ 2509156 w 3435083"/>
                      <a:gd name="connsiteY55" fmla="*/ 1166244 h 2116741"/>
                      <a:gd name="connsiteX56" fmla="*/ 1969323 w 3435083"/>
                      <a:gd name="connsiteY56" fmla="*/ 854559 h 2116741"/>
                      <a:gd name="connsiteX57" fmla="*/ 1966515 w 3435083"/>
                      <a:gd name="connsiteY57" fmla="*/ 852921 h 2116741"/>
                      <a:gd name="connsiteX58" fmla="*/ 1496882 w 3435083"/>
                      <a:gd name="connsiteY58" fmla="*/ 852921 h 2116741"/>
                      <a:gd name="connsiteX59" fmla="*/ 1480034 w 3435083"/>
                      <a:gd name="connsiteY59" fmla="*/ 837009 h 2116741"/>
                      <a:gd name="connsiteX60" fmla="*/ 1392753 w 3435083"/>
                      <a:gd name="connsiteY60" fmla="*/ 830457 h 2116741"/>
                      <a:gd name="connsiteX61" fmla="*/ 1131846 w 3435083"/>
                      <a:gd name="connsiteY61" fmla="*/ 678593 h 2116741"/>
                      <a:gd name="connsiteX62" fmla="*/ 1111254 w 3435083"/>
                      <a:gd name="connsiteY62" fmla="*/ 693569 h 2116741"/>
                      <a:gd name="connsiteX63" fmla="*/ 1368651 w 3435083"/>
                      <a:gd name="connsiteY63" fmla="*/ 842391 h 2116741"/>
                      <a:gd name="connsiteX64" fmla="*/ 1377543 w 3435083"/>
                      <a:gd name="connsiteY64" fmla="*/ 895509 h 2116741"/>
                      <a:gd name="connsiteX65" fmla="*/ 1480502 w 3435083"/>
                      <a:gd name="connsiteY65" fmla="*/ 895509 h 2116741"/>
                      <a:gd name="connsiteX66" fmla="*/ 1499456 w 3435083"/>
                      <a:gd name="connsiteY66" fmla="*/ 875385 h 2116741"/>
                      <a:gd name="connsiteX67" fmla="*/ 1959963 w 3435083"/>
                      <a:gd name="connsiteY67" fmla="*/ 875385 h 2116741"/>
                      <a:gd name="connsiteX68" fmla="*/ 2485288 w 3435083"/>
                      <a:gd name="connsiteY68" fmla="*/ 1179582 h 2116741"/>
                      <a:gd name="connsiteX69" fmla="*/ 2114168 w 3435083"/>
                      <a:gd name="connsiteY69" fmla="*/ 1393689 h 2116741"/>
                      <a:gd name="connsiteX70" fmla="*/ 1772999 w 3435083"/>
                      <a:gd name="connsiteY70" fmla="*/ 1196897 h 2116741"/>
                      <a:gd name="connsiteX71" fmla="*/ 1101426 w 3435083"/>
                      <a:gd name="connsiteY71" fmla="*/ 1196897 h 2116741"/>
                      <a:gd name="connsiteX72" fmla="*/ 746452 w 3435083"/>
                      <a:gd name="connsiteY72" fmla="*/ 991916 h 2116741"/>
                      <a:gd name="connsiteX73" fmla="*/ 728668 w 3435083"/>
                      <a:gd name="connsiteY73" fmla="*/ 1008763 h 2116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3435083" h="2116741">
                        <a:moveTo>
                          <a:pt x="1075687" y="1208597"/>
                        </a:moveTo>
                        <a:lnTo>
                          <a:pt x="158416" y="1738134"/>
                        </a:lnTo>
                        <a:cubicBezTo>
                          <a:pt x="151630" y="1751237"/>
                          <a:pt x="144610" y="1764108"/>
                          <a:pt x="138059" y="1776977"/>
                        </a:cubicBezTo>
                        <a:lnTo>
                          <a:pt x="1102128" y="1220297"/>
                        </a:lnTo>
                        <a:lnTo>
                          <a:pt x="1766681" y="1220297"/>
                        </a:lnTo>
                        <a:lnTo>
                          <a:pt x="2090768" y="1407495"/>
                        </a:lnTo>
                        <a:lnTo>
                          <a:pt x="1868002" y="1535960"/>
                        </a:lnTo>
                        <a:cubicBezTo>
                          <a:pt x="1838565" y="1525724"/>
                          <a:pt x="1806238" y="1527834"/>
                          <a:pt x="1778381" y="1541810"/>
                        </a:cubicBezTo>
                        <a:cubicBezTo>
                          <a:pt x="1770824" y="1546034"/>
                          <a:pt x="1764587" y="1552271"/>
                          <a:pt x="1760363" y="1559828"/>
                        </a:cubicBezTo>
                        <a:lnTo>
                          <a:pt x="917972" y="1559828"/>
                        </a:lnTo>
                        <a:lnTo>
                          <a:pt x="10296" y="2083748"/>
                        </a:lnTo>
                        <a:cubicBezTo>
                          <a:pt x="6786" y="2094746"/>
                          <a:pt x="3276" y="2105744"/>
                          <a:pt x="0" y="2116741"/>
                        </a:cubicBezTo>
                        <a:lnTo>
                          <a:pt x="923822" y="1583227"/>
                        </a:lnTo>
                        <a:lnTo>
                          <a:pt x="1760363" y="1583227"/>
                        </a:lnTo>
                        <a:cubicBezTo>
                          <a:pt x="1764472" y="1590871"/>
                          <a:pt x="1770738" y="1597137"/>
                          <a:pt x="1778381" y="1601245"/>
                        </a:cubicBezTo>
                        <a:cubicBezTo>
                          <a:pt x="1810745" y="1617632"/>
                          <a:pt x="1848977" y="1617632"/>
                          <a:pt x="1881340" y="1601245"/>
                        </a:cubicBezTo>
                        <a:cubicBezTo>
                          <a:pt x="1904740" y="1587205"/>
                          <a:pt x="1908952" y="1565678"/>
                          <a:pt x="1891402" y="1549532"/>
                        </a:cubicBezTo>
                        <a:lnTo>
                          <a:pt x="2114168" y="1420833"/>
                        </a:lnTo>
                        <a:lnTo>
                          <a:pt x="2284986" y="1519580"/>
                        </a:lnTo>
                        <a:lnTo>
                          <a:pt x="2296686" y="1499222"/>
                        </a:lnTo>
                        <a:lnTo>
                          <a:pt x="2137567" y="1407495"/>
                        </a:lnTo>
                        <a:lnTo>
                          <a:pt x="2508687" y="1193387"/>
                        </a:lnTo>
                        <a:lnTo>
                          <a:pt x="2679272" y="1292134"/>
                        </a:lnTo>
                        <a:lnTo>
                          <a:pt x="2690972" y="1271777"/>
                        </a:lnTo>
                        <a:lnTo>
                          <a:pt x="2531853" y="1180049"/>
                        </a:lnTo>
                        <a:lnTo>
                          <a:pt x="2950709" y="938096"/>
                        </a:lnTo>
                        <a:lnTo>
                          <a:pt x="3121527" y="1036843"/>
                        </a:lnTo>
                        <a:lnTo>
                          <a:pt x="3133227" y="1016485"/>
                        </a:lnTo>
                        <a:lnTo>
                          <a:pt x="2974109" y="924758"/>
                        </a:lnTo>
                        <a:lnTo>
                          <a:pt x="3154755" y="820395"/>
                        </a:lnTo>
                        <a:lnTo>
                          <a:pt x="3236186" y="867195"/>
                        </a:lnTo>
                        <a:lnTo>
                          <a:pt x="3247886" y="846837"/>
                        </a:lnTo>
                        <a:lnTo>
                          <a:pt x="3177686" y="806590"/>
                        </a:lnTo>
                        <a:lnTo>
                          <a:pt x="3435084" y="658469"/>
                        </a:lnTo>
                        <a:lnTo>
                          <a:pt x="3423384" y="638345"/>
                        </a:lnTo>
                        <a:lnTo>
                          <a:pt x="3155457" y="793018"/>
                        </a:lnTo>
                        <a:lnTo>
                          <a:pt x="2844708" y="613542"/>
                        </a:lnTo>
                        <a:cubicBezTo>
                          <a:pt x="2863662" y="597396"/>
                          <a:pt x="2860854" y="574932"/>
                          <a:pt x="2835816" y="560424"/>
                        </a:cubicBezTo>
                        <a:cubicBezTo>
                          <a:pt x="2807156" y="546207"/>
                          <a:pt x="2773923" y="544347"/>
                          <a:pt x="2743855" y="555276"/>
                        </a:cubicBezTo>
                        <a:lnTo>
                          <a:pt x="2720455" y="541470"/>
                        </a:lnTo>
                        <a:lnTo>
                          <a:pt x="2720455" y="159118"/>
                        </a:lnTo>
                        <a:lnTo>
                          <a:pt x="2442232" y="0"/>
                        </a:lnTo>
                        <a:lnTo>
                          <a:pt x="2413685" y="10764"/>
                        </a:lnTo>
                        <a:lnTo>
                          <a:pt x="2694481" y="173392"/>
                        </a:lnTo>
                        <a:lnTo>
                          <a:pt x="2694481" y="528835"/>
                        </a:lnTo>
                        <a:lnTo>
                          <a:pt x="2053796" y="157714"/>
                        </a:lnTo>
                        <a:lnTo>
                          <a:pt x="2027823" y="169648"/>
                        </a:lnTo>
                        <a:lnTo>
                          <a:pt x="2720689" y="569784"/>
                        </a:lnTo>
                        <a:cubicBezTo>
                          <a:pt x="2704777" y="585696"/>
                          <a:pt x="2708521" y="606522"/>
                          <a:pt x="2732155" y="620093"/>
                        </a:cubicBezTo>
                        <a:cubicBezTo>
                          <a:pt x="2759206" y="633810"/>
                          <a:pt x="2790590" y="636250"/>
                          <a:pt x="2819436" y="626879"/>
                        </a:cubicBezTo>
                        <a:lnTo>
                          <a:pt x="3131355" y="806823"/>
                        </a:lnTo>
                        <a:lnTo>
                          <a:pt x="2950709" y="910952"/>
                        </a:lnTo>
                        <a:lnTo>
                          <a:pt x="1829393" y="263715"/>
                        </a:lnTo>
                        <a:lnTo>
                          <a:pt x="1804589" y="276351"/>
                        </a:lnTo>
                        <a:lnTo>
                          <a:pt x="2927777" y="924524"/>
                        </a:lnTo>
                        <a:lnTo>
                          <a:pt x="2509156" y="1166244"/>
                        </a:lnTo>
                        <a:lnTo>
                          <a:pt x="1969323" y="854559"/>
                        </a:lnTo>
                        <a:lnTo>
                          <a:pt x="1966515" y="852921"/>
                        </a:lnTo>
                        <a:lnTo>
                          <a:pt x="1496882" y="852921"/>
                        </a:lnTo>
                        <a:cubicBezTo>
                          <a:pt x="1492689" y="846288"/>
                          <a:pt x="1486895" y="840817"/>
                          <a:pt x="1480034" y="837009"/>
                        </a:cubicBezTo>
                        <a:cubicBezTo>
                          <a:pt x="1452924" y="823469"/>
                          <a:pt x="1421581" y="821117"/>
                          <a:pt x="1392753" y="830457"/>
                        </a:cubicBezTo>
                        <a:lnTo>
                          <a:pt x="1131846" y="678593"/>
                        </a:lnTo>
                        <a:lnTo>
                          <a:pt x="1111254" y="693569"/>
                        </a:lnTo>
                        <a:lnTo>
                          <a:pt x="1368651" y="842391"/>
                        </a:lnTo>
                        <a:cubicBezTo>
                          <a:pt x="1349698" y="858771"/>
                          <a:pt x="1352506" y="881001"/>
                          <a:pt x="1377543" y="895509"/>
                        </a:cubicBezTo>
                        <a:cubicBezTo>
                          <a:pt x="1409907" y="911896"/>
                          <a:pt x="1448139" y="911896"/>
                          <a:pt x="1480502" y="895509"/>
                        </a:cubicBezTo>
                        <a:cubicBezTo>
                          <a:pt x="1488871" y="891080"/>
                          <a:pt x="1495537" y="884004"/>
                          <a:pt x="1499456" y="875385"/>
                        </a:cubicBezTo>
                        <a:lnTo>
                          <a:pt x="1959963" y="875385"/>
                        </a:lnTo>
                        <a:lnTo>
                          <a:pt x="2485288" y="1179582"/>
                        </a:lnTo>
                        <a:lnTo>
                          <a:pt x="2114168" y="1393689"/>
                        </a:lnTo>
                        <a:lnTo>
                          <a:pt x="1772999" y="1196897"/>
                        </a:lnTo>
                        <a:lnTo>
                          <a:pt x="1101426" y="1196897"/>
                        </a:lnTo>
                        <a:lnTo>
                          <a:pt x="746452" y="991916"/>
                        </a:lnTo>
                        <a:lnTo>
                          <a:pt x="728668" y="1008763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A16C0019-B4D7-4D03-9642-049E225B10B8}"/>
                      </a:ext>
                    </a:extLst>
                  </p:cNvPr>
                  <p:cNvSpPr/>
                  <p:nvPr/>
                </p:nvSpPr>
                <p:spPr>
                  <a:xfrm>
                    <a:off x="2173232" y="7396913"/>
                    <a:ext cx="145147" cy="83644"/>
                  </a:xfrm>
                  <a:custGeom>
                    <a:avLst/>
                    <a:gdLst>
                      <a:gd name="connsiteX0" fmla="*/ 20826 w 145147"/>
                      <a:gd name="connsiteY0" fmla="*/ 71354 h 83644"/>
                      <a:gd name="connsiteX1" fmla="*/ 123785 w 145147"/>
                      <a:gd name="connsiteY1" fmla="*/ 71354 h 83644"/>
                      <a:gd name="connsiteX2" fmla="*/ 143501 w 145147"/>
                      <a:gd name="connsiteY2" fmla="*/ 31635 h 83644"/>
                      <a:gd name="connsiteX3" fmla="*/ 123785 w 145147"/>
                      <a:gd name="connsiteY3" fmla="*/ 11919 h 83644"/>
                      <a:gd name="connsiteX4" fmla="*/ 67625 w 145147"/>
                      <a:gd name="connsiteY4" fmla="*/ 219 h 83644"/>
                      <a:gd name="connsiteX5" fmla="*/ 0 w 145147"/>
                      <a:gd name="connsiteY5" fmla="*/ 40232 h 83644"/>
                      <a:gd name="connsiteX6" fmla="*/ 20826 w 145147"/>
                      <a:gd name="connsiteY6" fmla="*/ 71354 h 83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5147" h="83644">
                        <a:moveTo>
                          <a:pt x="20826" y="71354"/>
                        </a:moveTo>
                        <a:cubicBezTo>
                          <a:pt x="53189" y="87742"/>
                          <a:pt x="91421" y="87742"/>
                          <a:pt x="123785" y="71354"/>
                        </a:cubicBezTo>
                        <a:cubicBezTo>
                          <a:pt x="140197" y="65830"/>
                          <a:pt x="149024" y="48047"/>
                          <a:pt x="143501" y="31635"/>
                        </a:cubicBezTo>
                        <a:cubicBezTo>
                          <a:pt x="140373" y="22342"/>
                          <a:pt x="133078" y="15046"/>
                          <a:pt x="123785" y="11919"/>
                        </a:cubicBezTo>
                        <a:cubicBezTo>
                          <a:pt x="106464" y="3022"/>
                          <a:pt x="87058" y="-1021"/>
                          <a:pt x="67625" y="219"/>
                        </a:cubicBezTo>
                        <a:lnTo>
                          <a:pt x="0" y="40232"/>
                        </a:lnTo>
                        <a:cubicBezTo>
                          <a:pt x="309" y="53770"/>
                          <a:pt x="8429" y="65905"/>
                          <a:pt x="20826" y="71354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grpSp>
                <p:nvGrpSpPr>
                  <p:cNvPr id="19" name="Graphic 4">
                    <a:extLst>
                      <a:ext uri="{FF2B5EF4-FFF2-40B4-BE49-F238E27FC236}">
                        <a16:creationId xmlns:a16="http://schemas.microsoft.com/office/drawing/2014/main" id="{21FD5938-0B7B-4462-97C6-4FC4EA85F394}"/>
                      </a:ext>
                    </a:extLst>
                  </p:cNvPr>
                  <p:cNvGrpSpPr/>
                  <p:nvPr/>
                </p:nvGrpSpPr>
                <p:grpSpPr>
                  <a:xfrm>
                    <a:off x="659970" y="6449442"/>
                    <a:ext cx="10883692" cy="6311615"/>
                    <a:chOff x="659970" y="6449442"/>
                    <a:chExt cx="10883692" cy="6311615"/>
                  </a:xfrm>
                  <a:solidFill>
                    <a:srgbClr val="000000"/>
                  </a:solidFill>
                </p:grpSpPr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45710AB6-BB82-4834-A288-02A2D9048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086" y="9696391"/>
                      <a:ext cx="1608498" cy="738963"/>
                    </a:xfrm>
                    <a:custGeom>
                      <a:avLst/>
                      <a:gdLst>
                        <a:gd name="connsiteX0" fmla="*/ 806122 w 1608498"/>
                        <a:gd name="connsiteY0" fmla="*/ 483439 h 738963"/>
                        <a:gd name="connsiteX1" fmla="*/ 1608499 w 1608498"/>
                        <a:gd name="connsiteY1" fmla="*/ 20123 h 738963"/>
                        <a:gd name="connsiteX2" fmla="*/ 1596799 w 1608498"/>
                        <a:gd name="connsiteY2" fmla="*/ 0 h 738963"/>
                        <a:gd name="connsiteX3" fmla="*/ 800974 w 1608498"/>
                        <a:gd name="connsiteY3" fmla="*/ 460039 h 738963"/>
                        <a:gd name="connsiteX4" fmla="*/ 446935 w 1608498"/>
                        <a:gd name="connsiteY4" fmla="*/ 460039 h 738963"/>
                        <a:gd name="connsiteX5" fmla="*/ 0 w 1608498"/>
                        <a:gd name="connsiteY5" fmla="*/ 717437 h 738963"/>
                        <a:gd name="connsiteX6" fmla="*/ 9360 w 1608498"/>
                        <a:gd name="connsiteY6" fmla="*/ 738964 h 738963"/>
                        <a:gd name="connsiteX7" fmla="*/ 453955 w 1608498"/>
                        <a:gd name="connsiteY7" fmla="*/ 482737 h 7389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08498" h="738963">
                          <a:moveTo>
                            <a:pt x="806122" y="483439"/>
                          </a:moveTo>
                          <a:lnTo>
                            <a:pt x="1608499" y="20123"/>
                          </a:lnTo>
                          <a:lnTo>
                            <a:pt x="1596799" y="0"/>
                          </a:lnTo>
                          <a:lnTo>
                            <a:pt x="800974" y="460039"/>
                          </a:lnTo>
                          <a:lnTo>
                            <a:pt x="446935" y="460039"/>
                          </a:lnTo>
                          <a:lnTo>
                            <a:pt x="0" y="717437"/>
                          </a:lnTo>
                          <a:cubicBezTo>
                            <a:pt x="3042" y="724456"/>
                            <a:pt x="6084" y="731710"/>
                            <a:pt x="9360" y="738964"/>
                          </a:cubicBezTo>
                          <a:lnTo>
                            <a:pt x="453955" y="48273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1" name="Freeform: Shape 20">
                      <a:extLst>
                        <a:ext uri="{FF2B5EF4-FFF2-40B4-BE49-F238E27FC236}">
                          <a16:creationId xmlns:a16="http://schemas.microsoft.com/office/drawing/2014/main" id="{50570187-3491-4D45-8102-33D3B26496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9665" y="10616703"/>
                      <a:ext cx="734986" cy="333680"/>
                    </a:xfrm>
                    <a:custGeom>
                      <a:avLst/>
                      <a:gdLst>
                        <a:gd name="connsiteX0" fmla="*/ 734986 w 734986"/>
                        <a:gd name="connsiteY0" fmla="*/ 20358 h 333680"/>
                        <a:gd name="connsiteX1" fmla="*/ 723286 w 734986"/>
                        <a:gd name="connsiteY1" fmla="*/ 0 h 333680"/>
                        <a:gd name="connsiteX2" fmla="*/ 185092 w 734986"/>
                        <a:gd name="connsiteY2" fmla="*/ 310281 h 333680"/>
                        <a:gd name="connsiteX3" fmla="*/ 0 w 734986"/>
                        <a:gd name="connsiteY3" fmla="*/ 310281 h 333680"/>
                        <a:gd name="connsiteX4" fmla="*/ 18252 w 734986"/>
                        <a:gd name="connsiteY4" fmla="*/ 333681 h 333680"/>
                        <a:gd name="connsiteX5" fmla="*/ 191878 w 734986"/>
                        <a:gd name="connsiteY5" fmla="*/ 333681 h 3336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34986" h="333680">
                          <a:moveTo>
                            <a:pt x="734986" y="20358"/>
                          </a:moveTo>
                          <a:lnTo>
                            <a:pt x="723286" y="0"/>
                          </a:lnTo>
                          <a:lnTo>
                            <a:pt x="185092" y="310281"/>
                          </a:lnTo>
                          <a:lnTo>
                            <a:pt x="0" y="310281"/>
                          </a:lnTo>
                          <a:lnTo>
                            <a:pt x="18252" y="333681"/>
                          </a:lnTo>
                          <a:lnTo>
                            <a:pt x="191878" y="33368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2" name="Freeform: Shape 21">
                      <a:extLst>
                        <a:ext uri="{FF2B5EF4-FFF2-40B4-BE49-F238E27FC236}">
                          <a16:creationId xmlns:a16="http://schemas.microsoft.com/office/drawing/2014/main" id="{504B9954-0607-410A-A775-A330954A2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2322" y="9995440"/>
                      <a:ext cx="1395327" cy="817119"/>
                    </a:xfrm>
                    <a:custGeom>
                      <a:avLst/>
                      <a:gdLst>
                        <a:gd name="connsiteX0" fmla="*/ 1395327 w 1395327"/>
                        <a:gd name="connsiteY0" fmla="*/ 19188 h 817119"/>
                        <a:gd name="connsiteX1" fmla="*/ 1384329 w 1395327"/>
                        <a:gd name="connsiteY1" fmla="*/ 0 h 817119"/>
                        <a:gd name="connsiteX2" fmla="*/ 0 w 1395327"/>
                        <a:gd name="connsiteY2" fmla="*/ 797697 h 817119"/>
                        <a:gd name="connsiteX3" fmla="*/ 13104 w 1395327"/>
                        <a:gd name="connsiteY3" fmla="*/ 817120 h 817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95327" h="817119">
                          <a:moveTo>
                            <a:pt x="1395327" y="19188"/>
                          </a:moveTo>
                          <a:lnTo>
                            <a:pt x="1384329" y="0"/>
                          </a:lnTo>
                          <a:lnTo>
                            <a:pt x="0" y="797697"/>
                          </a:lnTo>
                          <a:cubicBezTo>
                            <a:pt x="4446" y="804249"/>
                            <a:pt x="8658" y="810801"/>
                            <a:pt x="13104" y="81712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8C6DCDE4-9C99-4BD8-90F5-F2DFB4E117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6949" y="6570652"/>
                      <a:ext cx="1300090" cy="749727"/>
                    </a:xfrm>
                    <a:custGeom>
                      <a:avLst/>
                      <a:gdLst>
                        <a:gd name="connsiteX0" fmla="*/ 11933 w 1300090"/>
                        <a:gd name="connsiteY0" fmla="*/ 749728 h 749727"/>
                        <a:gd name="connsiteX1" fmla="*/ 1300090 w 1300090"/>
                        <a:gd name="connsiteY1" fmla="*/ 6084 h 749727"/>
                        <a:gd name="connsiteX2" fmla="*/ 1263587 w 1300090"/>
                        <a:gd name="connsiteY2" fmla="*/ 0 h 749727"/>
                        <a:gd name="connsiteX3" fmla="*/ 0 w 1300090"/>
                        <a:gd name="connsiteY3" fmla="*/ 729370 h 749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00090" h="749727">
                          <a:moveTo>
                            <a:pt x="11933" y="749728"/>
                          </a:moveTo>
                          <a:lnTo>
                            <a:pt x="1300090" y="6084"/>
                          </a:lnTo>
                          <a:lnTo>
                            <a:pt x="1263587" y="0"/>
                          </a:lnTo>
                          <a:lnTo>
                            <a:pt x="0" y="72937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80D9A2BA-1201-47FB-BCE5-71EA40C99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0181" y="6512621"/>
                      <a:ext cx="324787" cy="185325"/>
                    </a:xfrm>
                    <a:custGeom>
                      <a:avLst/>
                      <a:gdLst>
                        <a:gd name="connsiteX0" fmla="*/ 324788 w 324787"/>
                        <a:gd name="connsiteY0" fmla="*/ 4446 h 185325"/>
                        <a:gd name="connsiteX1" fmla="*/ 286179 w 324787"/>
                        <a:gd name="connsiteY1" fmla="*/ 0 h 185325"/>
                        <a:gd name="connsiteX2" fmla="*/ 0 w 324787"/>
                        <a:gd name="connsiteY2" fmla="*/ 165202 h 185325"/>
                        <a:gd name="connsiteX3" fmla="*/ 11700 w 324787"/>
                        <a:gd name="connsiteY3" fmla="*/ 185326 h 185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24787" h="185325">
                          <a:moveTo>
                            <a:pt x="324788" y="4446"/>
                          </a:moveTo>
                          <a:lnTo>
                            <a:pt x="286179" y="0"/>
                          </a:lnTo>
                          <a:lnTo>
                            <a:pt x="0" y="165202"/>
                          </a:lnTo>
                          <a:lnTo>
                            <a:pt x="11700" y="1853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F0AB6FA3-3155-4195-86CA-841D34FC3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2392" y="6627982"/>
                      <a:ext cx="1108212" cy="1002679"/>
                    </a:xfrm>
                    <a:custGeom>
                      <a:avLst/>
                      <a:gdLst>
                        <a:gd name="connsiteX0" fmla="*/ 1045033 w 1108212"/>
                        <a:gd name="connsiteY0" fmla="*/ 242188 h 1002679"/>
                        <a:gd name="connsiteX1" fmla="*/ 650981 w 1108212"/>
                        <a:gd name="connsiteY1" fmla="*/ 469633 h 1002679"/>
                        <a:gd name="connsiteX2" fmla="*/ 577506 w 1108212"/>
                        <a:gd name="connsiteY2" fmla="*/ 472675 h 1002679"/>
                        <a:gd name="connsiteX3" fmla="*/ 30888 w 1108212"/>
                        <a:gd name="connsiteY3" fmla="*/ 157246 h 1002679"/>
                        <a:gd name="connsiteX4" fmla="*/ 0 w 1108212"/>
                        <a:gd name="connsiteY4" fmla="*/ 166372 h 1002679"/>
                        <a:gd name="connsiteX5" fmla="*/ 555510 w 1108212"/>
                        <a:gd name="connsiteY5" fmla="*/ 486949 h 1002679"/>
                        <a:gd name="connsiteX6" fmla="*/ 553639 w 1108212"/>
                        <a:gd name="connsiteY6" fmla="*/ 525290 h 1002679"/>
                        <a:gd name="connsiteX7" fmla="*/ 554106 w 1108212"/>
                        <a:gd name="connsiteY7" fmla="*/ 525792 h 1002679"/>
                        <a:gd name="connsiteX8" fmla="*/ 236103 w 1108212"/>
                        <a:gd name="connsiteY8" fmla="*/ 709246 h 1002679"/>
                        <a:gd name="connsiteX9" fmla="*/ 744346 w 1108212"/>
                        <a:gd name="connsiteY9" fmla="*/ 1002680 h 1002679"/>
                        <a:gd name="connsiteX10" fmla="*/ 756046 w 1108212"/>
                        <a:gd name="connsiteY10" fmla="*/ 982556 h 1002679"/>
                        <a:gd name="connsiteX11" fmla="*/ 282903 w 1108212"/>
                        <a:gd name="connsiteY11" fmla="*/ 709246 h 1002679"/>
                        <a:gd name="connsiteX12" fmla="*/ 575166 w 1108212"/>
                        <a:gd name="connsiteY12" fmla="*/ 540534 h 1002679"/>
                        <a:gd name="connsiteX13" fmla="*/ 653789 w 1108212"/>
                        <a:gd name="connsiteY13" fmla="*/ 543810 h 1002679"/>
                        <a:gd name="connsiteX14" fmla="*/ 1096512 w 1108212"/>
                        <a:gd name="connsiteY14" fmla="*/ 799336 h 1002679"/>
                        <a:gd name="connsiteX15" fmla="*/ 1108212 w 1108212"/>
                        <a:gd name="connsiteY15" fmla="*/ 779212 h 1002679"/>
                        <a:gd name="connsiteX16" fmla="*/ 678593 w 1108212"/>
                        <a:gd name="connsiteY16" fmla="*/ 531174 h 1002679"/>
                        <a:gd name="connsiteX17" fmla="*/ 686707 w 1108212"/>
                        <a:gd name="connsiteY17" fmla="*/ 491288 h 1002679"/>
                        <a:gd name="connsiteX18" fmla="*/ 676721 w 1108212"/>
                        <a:gd name="connsiteY18" fmla="*/ 482035 h 1002679"/>
                        <a:gd name="connsiteX19" fmla="*/ 1091833 w 1108212"/>
                        <a:gd name="connsiteY19" fmla="*/ 242188 h 1002679"/>
                        <a:gd name="connsiteX20" fmla="*/ 672275 w 1108212"/>
                        <a:gd name="connsiteY20" fmla="*/ 0 h 1002679"/>
                        <a:gd name="connsiteX21" fmla="*/ 638111 w 1108212"/>
                        <a:gd name="connsiteY21" fmla="*/ 7254 h 1002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1108212" h="1002679">
                          <a:moveTo>
                            <a:pt x="1045033" y="242188"/>
                          </a:moveTo>
                          <a:lnTo>
                            <a:pt x="650981" y="469633"/>
                          </a:lnTo>
                          <a:cubicBezTo>
                            <a:pt x="626767" y="462998"/>
                            <a:pt x="601089" y="464061"/>
                            <a:pt x="577506" y="472675"/>
                          </a:cubicBezTo>
                          <a:lnTo>
                            <a:pt x="30888" y="157246"/>
                          </a:lnTo>
                          <a:lnTo>
                            <a:pt x="0" y="166372"/>
                          </a:lnTo>
                          <a:lnTo>
                            <a:pt x="555510" y="486949"/>
                          </a:lnTo>
                          <a:cubicBezTo>
                            <a:pt x="544406" y="497020"/>
                            <a:pt x="543568" y="514186"/>
                            <a:pt x="553639" y="525290"/>
                          </a:cubicBezTo>
                          <a:cubicBezTo>
                            <a:pt x="553792" y="525459"/>
                            <a:pt x="553948" y="525627"/>
                            <a:pt x="554106" y="525792"/>
                          </a:cubicBezTo>
                          <a:lnTo>
                            <a:pt x="236103" y="709246"/>
                          </a:lnTo>
                          <a:lnTo>
                            <a:pt x="744346" y="1002680"/>
                          </a:lnTo>
                          <a:lnTo>
                            <a:pt x="756046" y="982556"/>
                          </a:lnTo>
                          <a:lnTo>
                            <a:pt x="282903" y="709246"/>
                          </a:lnTo>
                          <a:lnTo>
                            <a:pt x="575166" y="540534"/>
                          </a:lnTo>
                          <a:cubicBezTo>
                            <a:pt x="600209" y="550672"/>
                            <a:pt x="627989" y="551829"/>
                            <a:pt x="653789" y="543810"/>
                          </a:cubicBezTo>
                          <a:lnTo>
                            <a:pt x="1096512" y="799336"/>
                          </a:lnTo>
                          <a:lnTo>
                            <a:pt x="1108212" y="779212"/>
                          </a:lnTo>
                          <a:lnTo>
                            <a:pt x="678593" y="531174"/>
                          </a:lnTo>
                          <a:cubicBezTo>
                            <a:pt x="691848" y="522400"/>
                            <a:pt x="695480" y="504543"/>
                            <a:pt x="686707" y="491288"/>
                          </a:cubicBezTo>
                          <a:cubicBezTo>
                            <a:pt x="684166" y="487449"/>
                            <a:pt x="680742" y="484276"/>
                            <a:pt x="676721" y="482035"/>
                          </a:cubicBezTo>
                          <a:lnTo>
                            <a:pt x="1091833" y="242188"/>
                          </a:lnTo>
                          <a:lnTo>
                            <a:pt x="672275" y="0"/>
                          </a:lnTo>
                          <a:lnTo>
                            <a:pt x="638111" y="725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3E5564F8-02F9-466C-BE42-064F385DB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5506" y="6488519"/>
                      <a:ext cx="699487" cy="738852"/>
                    </a:xfrm>
                    <a:custGeom>
                      <a:avLst/>
                      <a:gdLst>
                        <a:gd name="connsiteX0" fmla="*/ 699487 w 699487"/>
                        <a:gd name="connsiteY0" fmla="*/ 347954 h 738852"/>
                        <a:gd name="connsiteX1" fmla="*/ 699487 w 699487"/>
                        <a:gd name="connsiteY1" fmla="*/ 0 h 738852"/>
                        <a:gd name="connsiteX2" fmla="*/ 676088 w 699487"/>
                        <a:gd name="connsiteY2" fmla="*/ 2106 h 738852"/>
                        <a:gd name="connsiteX3" fmla="*/ 676088 w 699487"/>
                        <a:gd name="connsiteY3" fmla="*/ 333680 h 738852"/>
                        <a:gd name="connsiteX4" fmla="*/ 110983 w 699487"/>
                        <a:gd name="connsiteY4" fmla="*/ 661277 h 738852"/>
                        <a:gd name="connsiteX5" fmla="*/ 21362 w 699487"/>
                        <a:gd name="connsiteY5" fmla="*/ 667127 h 738852"/>
                        <a:gd name="connsiteX6" fmla="*/ 1647 w 699487"/>
                        <a:gd name="connsiteY6" fmla="*/ 706846 h 738852"/>
                        <a:gd name="connsiteX7" fmla="*/ 21362 w 699487"/>
                        <a:gd name="connsiteY7" fmla="*/ 726562 h 738852"/>
                        <a:gd name="connsiteX8" fmla="*/ 124321 w 699487"/>
                        <a:gd name="connsiteY8" fmla="*/ 726562 h 738852"/>
                        <a:gd name="connsiteX9" fmla="*/ 134383 w 699487"/>
                        <a:gd name="connsiteY9" fmla="*/ 674615 h 738852"/>
                        <a:gd name="connsiteX10" fmla="*/ 693637 w 699487"/>
                        <a:gd name="connsiteY10" fmla="*/ 351698 h 738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99487" h="738852">
                          <a:moveTo>
                            <a:pt x="699487" y="347954"/>
                          </a:moveTo>
                          <a:lnTo>
                            <a:pt x="699487" y="0"/>
                          </a:lnTo>
                          <a:lnTo>
                            <a:pt x="676088" y="2106"/>
                          </a:lnTo>
                          <a:lnTo>
                            <a:pt x="676088" y="333680"/>
                          </a:lnTo>
                          <a:lnTo>
                            <a:pt x="110983" y="661277"/>
                          </a:lnTo>
                          <a:cubicBezTo>
                            <a:pt x="81550" y="651013"/>
                            <a:pt x="49212" y="653124"/>
                            <a:pt x="21362" y="667127"/>
                          </a:cubicBezTo>
                          <a:cubicBezTo>
                            <a:pt x="4950" y="672651"/>
                            <a:pt x="-3877" y="690434"/>
                            <a:pt x="1647" y="706846"/>
                          </a:cubicBezTo>
                          <a:cubicBezTo>
                            <a:pt x="4774" y="716139"/>
                            <a:pt x="12069" y="723435"/>
                            <a:pt x="21362" y="726562"/>
                          </a:cubicBezTo>
                          <a:cubicBezTo>
                            <a:pt x="53726" y="742950"/>
                            <a:pt x="91958" y="742950"/>
                            <a:pt x="124321" y="726562"/>
                          </a:cubicBezTo>
                          <a:cubicBezTo>
                            <a:pt x="147721" y="712289"/>
                            <a:pt x="151933" y="690760"/>
                            <a:pt x="134383" y="674615"/>
                          </a:cubicBezTo>
                          <a:lnTo>
                            <a:pt x="693637" y="35169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2AC39240-32B8-44ED-8A56-25C459957E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970" y="6449442"/>
                      <a:ext cx="10883692" cy="6311615"/>
                    </a:xfrm>
                    <a:custGeom>
                      <a:avLst/>
                      <a:gdLst>
                        <a:gd name="connsiteX0" fmla="*/ 10198314 w 10883692"/>
                        <a:gd name="connsiteY0" fmla="*/ 4829241 h 6311615"/>
                        <a:gd name="connsiteX1" fmla="*/ 10215863 w 10883692"/>
                        <a:gd name="connsiteY1" fmla="*/ 4812393 h 6311615"/>
                        <a:gd name="connsiteX2" fmla="*/ 9927345 w 10883692"/>
                        <a:gd name="connsiteY2" fmla="*/ 4645787 h 6311615"/>
                        <a:gd name="connsiteX3" fmla="*/ 9927345 w 10883692"/>
                        <a:gd name="connsiteY3" fmla="*/ 4285664 h 6311615"/>
                        <a:gd name="connsiteX4" fmla="*/ 7419126 w 10883692"/>
                        <a:gd name="connsiteY4" fmla="*/ 2837454 h 6311615"/>
                        <a:gd name="connsiteX5" fmla="*/ 7408830 w 10883692"/>
                        <a:gd name="connsiteY5" fmla="*/ 2819670 h 6311615"/>
                        <a:gd name="connsiteX6" fmla="*/ 7398534 w 10883692"/>
                        <a:gd name="connsiteY6" fmla="*/ 2825520 h 6311615"/>
                        <a:gd name="connsiteX7" fmla="*/ 7388238 w 10883692"/>
                        <a:gd name="connsiteY7" fmla="*/ 2819670 h 6311615"/>
                        <a:gd name="connsiteX8" fmla="*/ 7385664 w 10883692"/>
                        <a:gd name="connsiteY8" fmla="*/ 2818032 h 6311615"/>
                        <a:gd name="connsiteX9" fmla="*/ 6813774 w 10883692"/>
                        <a:gd name="connsiteY9" fmla="*/ 2818032 h 6311615"/>
                        <a:gd name="connsiteX10" fmla="*/ 7398768 w 10883692"/>
                        <a:gd name="connsiteY10" fmla="*/ 2480373 h 6311615"/>
                        <a:gd name="connsiteX11" fmla="*/ 10619743 w 10883692"/>
                        <a:gd name="connsiteY11" fmla="*/ 4340186 h 6311615"/>
                        <a:gd name="connsiteX12" fmla="*/ 10632847 w 10883692"/>
                        <a:gd name="connsiteY12" fmla="*/ 4320764 h 6311615"/>
                        <a:gd name="connsiteX13" fmla="*/ 7438781 w 10883692"/>
                        <a:gd name="connsiteY13" fmla="*/ 2476629 h 6311615"/>
                        <a:gd name="connsiteX14" fmla="*/ 7963638 w 10883692"/>
                        <a:gd name="connsiteY14" fmla="*/ 2481310 h 6311615"/>
                        <a:gd name="connsiteX15" fmla="*/ 7967616 w 10883692"/>
                        <a:gd name="connsiteY15" fmla="*/ 2481310 h 6311615"/>
                        <a:gd name="connsiteX16" fmla="*/ 8006927 w 10883692"/>
                        <a:gd name="connsiteY16" fmla="*/ 2457910 h 6311615"/>
                        <a:gd name="connsiteX17" fmla="*/ 10784244 w 10883692"/>
                        <a:gd name="connsiteY17" fmla="*/ 4061261 h 6311615"/>
                        <a:gd name="connsiteX18" fmla="*/ 10794540 w 10883692"/>
                        <a:gd name="connsiteY18" fmla="*/ 4040201 h 6311615"/>
                        <a:gd name="connsiteX19" fmla="*/ 8029625 w 10883692"/>
                        <a:gd name="connsiteY19" fmla="*/ 2446210 h 6311615"/>
                        <a:gd name="connsiteX20" fmla="*/ 8231799 w 10883692"/>
                        <a:gd name="connsiteY20" fmla="*/ 2329211 h 6311615"/>
                        <a:gd name="connsiteX21" fmla="*/ 8269707 w 10883692"/>
                        <a:gd name="connsiteY21" fmla="*/ 2351207 h 6311615"/>
                        <a:gd name="connsiteX22" fmla="*/ 8269707 w 10883692"/>
                        <a:gd name="connsiteY22" fmla="*/ 2351207 h 6311615"/>
                        <a:gd name="connsiteX23" fmla="*/ 8271578 w 10883692"/>
                        <a:gd name="connsiteY23" fmla="*/ 2352377 h 6311615"/>
                        <a:gd name="connsiteX24" fmla="*/ 8271578 w 10883692"/>
                        <a:gd name="connsiteY24" fmla="*/ 2352377 h 6311615"/>
                        <a:gd name="connsiteX25" fmla="*/ 8271578 w 10883692"/>
                        <a:gd name="connsiteY25" fmla="*/ 2352377 h 6311615"/>
                        <a:gd name="connsiteX26" fmla="*/ 10190592 w 10883692"/>
                        <a:gd name="connsiteY26" fmla="*/ 3454505 h 6311615"/>
                        <a:gd name="connsiteX27" fmla="*/ 10201122 w 10883692"/>
                        <a:gd name="connsiteY27" fmla="*/ 3505985 h 6311615"/>
                        <a:gd name="connsiteX28" fmla="*/ 10303847 w 10883692"/>
                        <a:gd name="connsiteY28" fmla="*/ 3505985 h 6311615"/>
                        <a:gd name="connsiteX29" fmla="*/ 10323563 w 10883692"/>
                        <a:gd name="connsiteY29" fmla="*/ 3466265 h 6311615"/>
                        <a:gd name="connsiteX30" fmla="*/ 10303847 w 10883692"/>
                        <a:gd name="connsiteY30" fmla="*/ 3446549 h 6311615"/>
                        <a:gd name="connsiteX31" fmla="*/ 10213758 w 10883692"/>
                        <a:gd name="connsiteY31" fmla="*/ 3440934 h 6311615"/>
                        <a:gd name="connsiteX32" fmla="*/ 8318612 w 10883692"/>
                        <a:gd name="connsiteY32" fmla="*/ 2352611 h 6311615"/>
                        <a:gd name="connsiteX33" fmla="*/ 8864528 w 10883692"/>
                        <a:gd name="connsiteY33" fmla="*/ 2352611 h 6311615"/>
                        <a:gd name="connsiteX34" fmla="*/ 8864528 w 10883692"/>
                        <a:gd name="connsiteY34" fmla="*/ 2354249 h 6311615"/>
                        <a:gd name="connsiteX35" fmla="*/ 8867336 w 10883692"/>
                        <a:gd name="connsiteY35" fmla="*/ 2352611 h 6311615"/>
                        <a:gd name="connsiteX36" fmla="*/ 9179722 w 10883692"/>
                        <a:gd name="connsiteY36" fmla="*/ 2352611 h 6311615"/>
                        <a:gd name="connsiteX37" fmla="*/ 10770906 w 10883692"/>
                        <a:gd name="connsiteY37" fmla="*/ 3270584 h 6311615"/>
                        <a:gd name="connsiteX38" fmla="*/ 10770906 w 10883692"/>
                        <a:gd name="connsiteY38" fmla="*/ 3789824 h 6311615"/>
                        <a:gd name="connsiteX39" fmla="*/ 10875737 w 10883692"/>
                        <a:gd name="connsiteY39" fmla="*/ 3850429 h 6311615"/>
                        <a:gd name="connsiteX40" fmla="*/ 10883693 w 10883692"/>
                        <a:gd name="connsiteY40" fmla="*/ 3827030 h 6311615"/>
                        <a:gd name="connsiteX41" fmla="*/ 10794305 w 10883692"/>
                        <a:gd name="connsiteY41" fmla="*/ 3775316 h 6311615"/>
                        <a:gd name="connsiteX42" fmla="*/ 10794305 w 10883692"/>
                        <a:gd name="connsiteY42" fmla="*/ 3256544 h 6311615"/>
                        <a:gd name="connsiteX43" fmla="*/ 10209312 w 10883692"/>
                        <a:gd name="connsiteY43" fmla="*/ 2918417 h 6311615"/>
                        <a:gd name="connsiteX44" fmla="*/ 10305251 w 10883692"/>
                        <a:gd name="connsiteY44" fmla="*/ 2863194 h 6311615"/>
                        <a:gd name="connsiteX45" fmla="*/ 10305251 w 10883692"/>
                        <a:gd name="connsiteY45" fmla="*/ 2601818 h 6311615"/>
                        <a:gd name="connsiteX46" fmla="*/ 10796645 w 10883692"/>
                        <a:gd name="connsiteY46" fmla="*/ 2317979 h 6311615"/>
                        <a:gd name="connsiteX47" fmla="*/ 10786349 w 10883692"/>
                        <a:gd name="connsiteY47" fmla="*/ 2296920 h 6311615"/>
                        <a:gd name="connsiteX48" fmla="*/ 10287467 w 10883692"/>
                        <a:gd name="connsiteY48" fmla="*/ 2584970 h 6311615"/>
                        <a:gd name="connsiteX49" fmla="*/ 10281617 w 10883692"/>
                        <a:gd name="connsiteY49" fmla="*/ 2588247 h 6311615"/>
                        <a:gd name="connsiteX50" fmla="*/ 10281617 w 10883692"/>
                        <a:gd name="connsiteY50" fmla="*/ 2849622 h 6311615"/>
                        <a:gd name="connsiteX51" fmla="*/ 10185678 w 10883692"/>
                        <a:gd name="connsiteY51" fmla="*/ 2905079 h 6311615"/>
                        <a:gd name="connsiteX52" fmla="*/ 9755591 w 10883692"/>
                        <a:gd name="connsiteY52" fmla="*/ 2656808 h 6311615"/>
                        <a:gd name="connsiteX53" fmla="*/ 9755591 w 10883692"/>
                        <a:gd name="connsiteY53" fmla="*/ 2458612 h 6311615"/>
                        <a:gd name="connsiteX54" fmla="*/ 10167192 w 10883692"/>
                        <a:gd name="connsiteY54" fmla="*/ 2221105 h 6311615"/>
                        <a:gd name="connsiteX55" fmla="*/ 10173042 w 10883692"/>
                        <a:gd name="connsiteY55" fmla="*/ 2217595 h 6311615"/>
                        <a:gd name="connsiteX56" fmla="*/ 10173042 w 10883692"/>
                        <a:gd name="connsiteY56" fmla="*/ 1835243 h 6311615"/>
                        <a:gd name="connsiteX57" fmla="*/ 10385044 w 10883692"/>
                        <a:gd name="connsiteY57" fmla="*/ 1712628 h 6311615"/>
                        <a:gd name="connsiteX58" fmla="*/ 10369132 w 10883692"/>
                        <a:gd name="connsiteY58" fmla="*/ 1694844 h 6311615"/>
                        <a:gd name="connsiteX59" fmla="*/ 9229330 w 10883692"/>
                        <a:gd name="connsiteY59" fmla="*/ 2352611 h 6311615"/>
                        <a:gd name="connsiteX60" fmla="*/ 9190720 w 10883692"/>
                        <a:gd name="connsiteY60" fmla="*/ 2330381 h 6311615"/>
                        <a:gd name="connsiteX61" fmla="*/ 9187912 w 10883692"/>
                        <a:gd name="connsiteY61" fmla="*/ 2328744 h 6311615"/>
                        <a:gd name="connsiteX62" fmla="*/ 8909690 w 10883692"/>
                        <a:gd name="connsiteY62" fmla="*/ 2328744 h 6311615"/>
                        <a:gd name="connsiteX63" fmla="*/ 10238795 w 10883692"/>
                        <a:gd name="connsiteY63" fmla="*/ 1561465 h 6311615"/>
                        <a:gd name="connsiteX64" fmla="*/ 10221246 w 10883692"/>
                        <a:gd name="connsiteY64" fmla="*/ 1544618 h 6311615"/>
                        <a:gd name="connsiteX65" fmla="*/ 8862890 w 10883692"/>
                        <a:gd name="connsiteY65" fmla="*/ 2329211 h 6311615"/>
                        <a:gd name="connsiteX66" fmla="*/ 8277897 w 10883692"/>
                        <a:gd name="connsiteY66" fmla="*/ 2329211 h 6311615"/>
                        <a:gd name="connsiteX67" fmla="*/ 8254497 w 10883692"/>
                        <a:gd name="connsiteY67" fmla="*/ 2315640 h 6311615"/>
                        <a:gd name="connsiteX68" fmla="*/ 8973805 w 10883692"/>
                        <a:gd name="connsiteY68" fmla="*/ 1900762 h 6311615"/>
                        <a:gd name="connsiteX69" fmla="*/ 8962105 w 10883692"/>
                        <a:gd name="connsiteY69" fmla="*/ 1880404 h 6311615"/>
                        <a:gd name="connsiteX70" fmla="*/ 8232969 w 10883692"/>
                        <a:gd name="connsiteY70" fmla="*/ 2301600 h 6311615"/>
                        <a:gd name="connsiteX71" fmla="*/ 7871209 w 10883692"/>
                        <a:gd name="connsiteY71" fmla="*/ 2092874 h 6311615"/>
                        <a:gd name="connsiteX72" fmla="*/ 7901628 w 10883692"/>
                        <a:gd name="connsiteY72" fmla="*/ 2092874 h 6311615"/>
                        <a:gd name="connsiteX73" fmla="*/ 8886524 w 10883692"/>
                        <a:gd name="connsiteY73" fmla="*/ 1524026 h 6311615"/>
                        <a:gd name="connsiteX74" fmla="*/ 9347733 w 10883692"/>
                        <a:gd name="connsiteY74" fmla="*/ 1524026 h 6311615"/>
                        <a:gd name="connsiteX75" fmla="*/ 9365751 w 10883692"/>
                        <a:gd name="connsiteY75" fmla="*/ 1542044 h 6311615"/>
                        <a:gd name="connsiteX76" fmla="*/ 9468710 w 10883692"/>
                        <a:gd name="connsiteY76" fmla="*/ 1542044 h 6311615"/>
                        <a:gd name="connsiteX77" fmla="*/ 9478771 w 10883692"/>
                        <a:gd name="connsiteY77" fmla="*/ 1490330 h 6311615"/>
                        <a:gd name="connsiteX78" fmla="*/ 9884289 w 10883692"/>
                        <a:gd name="connsiteY78" fmla="*/ 1256332 h 6311615"/>
                        <a:gd name="connsiteX79" fmla="*/ 9864165 w 10883692"/>
                        <a:gd name="connsiteY79" fmla="*/ 1240889 h 6311615"/>
                        <a:gd name="connsiteX80" fmla="*/ 9455371 w 10883692"/>
                        <a:gd name="connsiteY80" fmla="*/ 1476758 h 6311615"/>
                        <a:gd name="connsiteX81" fmla="*/ 9365751 w 10883692"/>
                        <a:gd name="connsiteY81" fmla="*/ 1482608 h 6311615"/>
                        <a:gd name="connsiteX82" fmla="*/ 9347733 w 10883692"/>
                        <a:gd name="connsiteY82" fmla="*/ 1500626 h 6311615"/>
                        <a:gd name="connsiteX83" fmla="*/ 8880206 w 10883692"/>
                        <a:gd name="connsiteY83" fmla="*/ 1500626 h 6311615"/>
                        <a:gd name="connsiteX84" fmla="*/ 7895076 w 10883692"/>
                        <a:gd name="connsiteY84" fmla="*/ 2069474 h 6311615"/>
                        <a:gd name="connsiteX85" fmla="*/ 7829557 w 10883692"/>
                        <a:gd name="connsiteY85" fmla="*/ 2069474 h 6311615"/>
                        <a:gd name="connsiteX86" fmla="*/ 7421933 w 10883692"/>
                        <a:gd name="connsiteY86" fmla="*/ 1834072 h 6311615"/>
                        <a:gd name="connsiteX87" fmla="*/ 8554481 w 10883692"/>
                        <a:gd name="connsiteY87" fmla="*/ 1180283 h 6311615"/>
                        <a:gd name="connsiteX88" fmla="*/ 9226054 w 10883692"/>
                        <a:gd name="connsiteY88" fmla="*/ 1180283 h 6311615"/>
                        <a:gd name="connsiteX89" fmla="*/ 9522061 w 10883692"/>
                        <a:gd name="connsiteY89" fmla="*/ 1009231 h 6311615"/>
                        <a:gd name="connsiteX90" fmla="*/ 9498661 w 10883692"/>
                        <a:gd name="connsiteY90" fmla="*/ 995425 h 6311615"/>
                        <a:gd name="connsiteX91" fmla="*/ 9217864 w 10883692"/>
                        <a:gd name="connsiteY91" fmla="*/ 1156884 h 6311615"/>
                        <a:gd name="connsiteX92" fmla="*/ 8546292 w 10883692"/>
                        <a:gd name="connsiteY92" fmla="*/ 1156884 h 6311615"/>
                        <a:gd name="connsiteX93" fmla="*/ 7396428 w 10883692"/>
                        <a:gd name="connsiteY93" fmla="*/ 1820501 h 6311615"/>
                        <a:gd name="connsiteX94" fmla="*/ 7055025 w 10883692"/>
                        <a:gd name="connsiteY94" fmla="*/ 1622305 h 6311615"/>
                        <a:gd name="connsiteX95" fmla="*/ 8482410 w 10883692"/>
                        <a:gd name="connsiteY95" fmla="*/ 798633 h 6311615"/>
                        <a:gd name="connsiteX96" fmla="*/ 8561033 w 10883692"/>
                        <a:gd name="connsiteY96" fmla="*/ 798633 h 6311615"/>
                        <a:gd name="connsiteX97" fmla="*/ 8936834 w 10883692"/>
                        <a:gd name="connsiteY97" fmla="*/ 1015549 h 6311615"/>
                        <a:gd name="connsiteX98" fmla="*/ 9233542 w 10883692"/>
                        <a:gd name="connsiteY98" fmla="*/ 844263 h 6311615"/>
                        <a:gd name="connsiteX99" fmla="*/ 9210143 w 10883692"/>
                        <a:gd name="connsiteY99" fmla="*/ 831393 h 6311615"/>
                        <a:gd name="connsiteX100" fmla="*/ 8937769 w 10883692"/>
                        <a:gd name="connsiteY100" fmla="*/ 988640 h 6311615"/>
                        <a:gd name="connsiteX101" fmla="*/ 8583731 w 10883692"/>
                        <a:gd name="connsiteY101" fmla="*/ 784828 h 6311615"/>
                        <a:gd name="connsiteX102" fmla="*/ 8586661 w 10883692"/>
                        <a:gd name="connsiteY102" fmla="*/ 745889 h 6311615"/>
                        <a:gd name="connsiteX103" fmla="*/ 8582560 w 10883692"/>
                        <a:gd name="connsiteY103" fmla="*/ 742006 h 6311615"/>
                        <a:gd name="connsiteX104" fmla="*/ 8781225 w 10883692"/>
                        <a:gd name="connsiteY104" fmla="*/ 627347 h 6311615"/>
                        <a:gd name="connsiteX105" fmla="*/ 8754549 w 10883692"/>
                        <a:gd name="connsiteY105" fmla="*/ 615647 h 6311615"/>
                        <a:gd name="connsiteX106" fmla="*/ 8559161 w 10883692"/>
                        <a:gd name="connsiteY106" fmla="*/ 728434 h 6311615"/>
                        <a:gd name="connsiteX107" fmla="*/ 8484750 w 10883692"/>
                        <a:gd name="connsiteY107" fmla="*/ 728434 h 6311615"/>
                        <a:gd name="connsiteX108" fmla="*/ 8086955 w 10883692"/>
                        <a:gd name="connsiteY108" fmla="*/ 498181 h 6311615"/>
                        <a:gd name="connsiteX109" fmla="*/ 8225949 w 10883692"/>
                        <a:gd name="connsiteY109" fmla="*/ 417920 h 6311615"/>
                        <a:gd name="connsiteX110" fmla="*/ 8196231 w 10883692"/>
                        <a:gd name="connsiteY110" fmla="*/ 408091 h 6311615"/>
                        <a:gd name="connsiteX111" fmla="*/ 8063555 w 10883692"/>
                        <a:gd name="connsiteY111" fmla="*/ 484609 h 6311615"/>
                        <a:gd name="connsiteX112" fmla="*/ 7892034 w 10883692"/>
                        <a:gd name="connsiteY112" fmla="*/ 385628 h 6311615"/>
                        <a:gd name="connsiteX113" fmla="*/ 7880569 w 10883692"/>
                        <a:gd name="connsiteY113" fmla="*/ 335318 h 6311615"/>
                        <a:gd name="connsiteX114" fmla="*/ 7777610 w 10883692"/>
                        <a:gd name="connsiteY114" fmla="*/ 335318 h 6311615"/>
                        <a:gd name="connsiteX115" fmla="*/ 7767548 w 10883692"/>
                        <a:gd name="connsiteY115" fmla="*/ 387032 h 6311615"/>
                        <a:gd name="connsiteX116" fmla="*/ 6340163 w 10883692"/>
                        <a:gd name="connsiteY116" fmla="*/ 1210703 h 6311615"/>
                        <a:gd name="connsiteX117" fmla="*/ 6251712 w 10883692"/>
                        <a:gd name="connsiteY117" fmla="*/ 1159224 h 6311615"/>
                        <a:gd name="connsiteX118" fmla="*/ 6248904 w 10883692"/>
                        <a:gd name="connsiteY118" fmla="*/ 1157820 h 6311615"/>
                        <a:gd name="connsiteX119" fmla="*/ 5779271 w 10883692"/>
                        <a:gd name="connsiteY119" fmla="*/ 1157820 h 6311615"/>
                        <a:gd name="connsiteX120" fmla="*/ 6554739 w 10883692"/>
                        <a:gd name="connsiteY120" fmla="*/ 709948 h 6311615"/>
                        <a:gd name="connsiteX121" fmla="*/ 6907841 w 10883692"/>
                        <a:gd name="connsiteY121" fmla="*/ 709948 h 6311615"/>
                        <a:gd name="connsiteX122" fmla="*/ 7685181 w 10883692"/>
                        <a:gd name="connsiteY122" fmla="*/ 261141 h 6311615"/>
                        <a:gd name="connsiteX123" fmla="*/ 7652187 w 10883692"/>
                        <a:gd name="connsiteY123" fmla="*/ 253185 h 6311615"/>
                        <a:gd name="connsiteX124" fmla="*/ 6901523 w 10883692"/>
                        <a:gd name="connsiteY124" fmla="*/ 686549 h 6311615"/>
                        <a:gd name="connsiteX125" fmla="*/ 6548421 w 10883692"/>
                        <a:gd name="connsiteY125" fmla="*/ 686549 h 6311615"/>
                        <a:gd name="connsiteX126" fmla="*/ 5746278 w 10883692"/>
                        <a:gd name="connsiteY126" fmla="*/ 1149864 h 6311615"/>
                        <a:gd name="connsiteX127" fmla="*/ 5750724 w 10883692"/>
                        <a:gd name="connsiteY127" fmla="*/ 1157820 h 6311615"/>
                        <a:gd name="connsiteX128" fmla="*/ 5577331 w 10883692"/>
                        <a:gd name="connsiteY128" fmla="*/ 1157820 h 6311615"/>
                        <a:gd name="connsiteX129" fmla="*/ 5156136 w 10883692"/>
                        <a:gd name="connsiteY129" fmla="*/ 913994 h 6311615"/>
                        <a:gd name="connsiteX130" fmla="*/ 5938389 w 10883692"/>
                        <a:gd name="connsiteY130" fmla="*/ 462379 h 6311615"/>
                        <a:gd name="connsiteX131" fmla="*/ 5944239 w 10883692"/>
                        <a:gd name="connsiteY131" fmla="*/ 459103 h 6311615"/>
                        <a:gd name="connsiteX132" fmla="*/ 5944239 w 10883692"/>
                        <a:gd name="connsiteY132" fmla="*/ 10062 h 6311615"/>
                        <a:gd name="connsiteX133" fmla="*/ 5920839 w 10883692"/>
                        <a:gd name="connsiteY133" fmla="*/ 10062 h 6311615"/>
                        <a:gd name="connsiteX134" fmla="*/ 5920839 w 10883692"/>
                        <a:gd name="connsiteY134" fmla="*/ 445531 h 6311615"/>
                        <a:gd name="connsiteX135" fmla="*/ 5132736 w 10883692"/>
                        <a:gd name="connsiteY135" fmla="*/ 900422 h 6311615"/>
                        <a:gd name="connsiteX136" fmla="*/ 5060197 w 10883692"/>
                        <a:gd name="connsiteY136" fmla="*/ 858537 h 6311615"/>
                        <a:gd name="connsiteX137" fmla="*/ 5048497 w 10883692"/>
                        <a:gd name="connsiteY137" fmla="*/ 878895 h 6311615"/>
                        <a:gd name="connsiteX138" fmla="*/ 5109336 w 10883692"/>
                        <a:gd name="connsiteY138" fmla="*/ 913994 h 6311615"/>
                        <a:gd name="connsiteX139" fmla="*/ 4738450 w 10883692"/>
                        <a:gd name="connsiteY139" fmla="*/ 1127166 h 6311615"/>
                        <a:gd name="connsiteX140" fmla="*/ 4665677 w 10883692"/>
                        <a:gd name="connsiteY140" fmla="*/ 1085046 h 6311615"/>
                        <a:gd name="connsiteX141" fmla="*/ 4653977 w 10883692"/>
                        <a:gd name="connsiteY141" fmla="*/ 1105404 h 6311615"/>
                        <a:gd name="connsiteX142" fmla="*/ 4715050 w 10883692"/>
                        <a:gd name="connsiteY142" fmla="*/ 1140504 h 6311615"/>
                        <a:gd name="connsiteX143" fmla="*/ 4315149 w 10883692"/>
                        <a:gd name="connsiteY143" fmla="*/ 1371460 h 6311615"/>
                        <a:gd name="connsiteX144" fmla="*/ 4309299 w 10883692"/>
                        <a:gd name="connsiteY144" fmla="*/ 1374735 h 6311615"/>
                        <a:gd name="connsiteX145" fmla="*/ 4309299 w 10883692"/>
                        <a:gd name="connsiteY145" fmla="*/ 1389711 h 6311615"/>
                        <a:gd name="connsiteX146" fmla="*/ 4223655 w 10883692"/>
                        <a:gd name="connsiteY146" fmla="*/ 1340338 h 6311615"/>
                        <a:gd name="connsiteX147" fmla="*/ 4211956 w 10883692"/>
                        <a:gd name="connsiteY147" fmla="*/ 1360462 h 6311615"/>
                        <a:gd name="connsiteX148" fmla="*/ 4309299 w 10883692"/>
                        <a:gd name="connsiteY148" fmla="*/ 1416855 h 6311615"/>
                        <a:gd name="connsiteX149" fmla="*/ 4309299 w 10883692"/>
                        <a:gd name="connsiteY149" fmla="*/ 1625347 h 6311615"/>
                        <a:gd name="connsiteX150" fmla="*/ 4108997 w 10883692"/>
                        <a:gd name="connsiteY150" fmla="*/ 1508348 h 6311615"/>
                        <a:gd name="connsiteX151" fmla="*/ 4097297 w 10883692"/>
                        <a:gd name="connsiteY151" fmla="*/ 1528706 h 6311615"/>
                        <a:gd name="connsiteX152" fmla="*/ 4309299 w 10883692"/>
                        <a:gd name="connsiteY152" fmla="*/ 1651086 h 6311615"/>
                        <a:gd name="connsiteX153" fmla="*/ 4309299 w 10883692"/>
                        <a:gd name="connsiteY153" fmla="*/ 1680102 h 6311615"/>
                        <a:gd name="connsiteX154" fmla="*/ 3979128 w 10883692"/>
                        <a:gd name="connsiteY154" fmla="*/ 1870810 h 6311615"/>
                        <a:gd name="connsiteX155" fmla="*/ 3681015 w 10883692"/>
                        <a:gd name="connsiteY155" fmla="*/ 1698588 h 6311615"/>
                        <a:gd name="connsiteX156" fmla="*/ 3669315 w 10883692"/>
                        <a:gd name="connsiteY156" fmla="*/ 1718712 h 6311615"/>
                        <a:gd name="connsiteX157" fmla="*/ 3954792 w 10883692"/>
                        <a:gd name="connsiteY157" fmla="*/ 1884616 h 6311615"/>
                        <a:gd name="connsiteX158" fmla="*/ 3627196 w 10883692"/>
                        <a:gd name="connsiteY158" fmla="*/ 2074388 h 6311615"/>
                        <a:gd name="connsiteX159" fmla="*/ 3328849 w 10883692"/>
                        <a:gd name="connsiteY159" fmla="*/ 1902400 h 6311615"/>
                        <a:gd name="connsiteX160" fmla="*/ 3317149 w 10883692"/>
                        <a:gd name="connsiteY160" fmla="*/ 1922523 h 6311615"/>
                        <a:gd name="connsiteX161" fmla="*/ 3603796 w 10883692"/>
                        <a:gd name="connsiteY161" fmla="*/ 2087960 h 6311615"/>
                        <a:gd name="connsiteX162" fmla="*/ 2195365 w 10883692"/>
                        <a:gd name="connsiteY162" fmla="*/ 2901101 h 6311615"/>
                        <a:gd name="connsiteX163" fmla="*/ 1666764 w 10883692"/>
                        <a:gd name="connsiteY163" fmla="*/ 2901101 h 6311615"/>
                        <a:gd name="connsiteX164" fmla="*/ 713692 w 10883692"/>
                        <a:gd name="connsiteY164" fmla="*/ 3452399 h 6311615"/>
                        <a:gd name="connsiteX165" fmla="*/ 713692 w 10883692"/>
                        <a:gd name="connsiteY165" fmla="*/ 3101403 h 6311615"/>
                        <a:gd name="connsiteX166" fmla="*/ 5435997 w 10883692"/>
                        <a:gd name="connsiteY166" fmla="*/ 375566 h 6311615"/>
                        <a:gd name="connsiteX167" fmla="*/ 5441847 w 10883692"/>
                        <a:gd name="connsiteY167" fmla="*/ 372290 h 6311615"/>
                        <a:gd name="connsiteX168" fmla="*/ 5441847 w 10883692"/>
                        <a:gd name="connsiteY168" fmla="*/ 0 h 6311615"/>
                        <a:gd name="connsiteX169" fmla="*/ 5418447 w 10883692"/>
                        <a:gd name="connsiteY169" fmla="*/ 0 h 6311615"/>
                        <a:gd name="connsiteX170" fmla="*/ 5418447 w 10883692"/>
                        <a:gd name="connsiteY170" fmla="*/ 358718 h 6311615"/>
                        <a:gd name="connsiteX171" fmla="*/ 1727604 w 10883692"/>
                        <a:gd name="connsiteY171" fmla="*/ 2489733 h 6311615"/>
                        <a:gd name="connsiteX172" fmla="*/ 994489 w 10883692"/>
                        <a:gd name="connsiteY172" fmla="*/ 2489733 h 6311615"/>
                        <a:gd name="connsiteX173" fmla="*/ 1872 w 10883692"/>
                        <a:gd name="connsiteY173" fmla="*/ 3063261 h 6311615"/>
                        <a:gd name="connsiteX174" fmla="*/ 0 w 10883692"/>
                        <a:gd name="connsiteY174" fmla="*/ 3091341 h 6311615"/>
                        <a:gd name="connsiteX175" fmla="*/ 1001743 w 10883692"/>
                        <a:gd name="connsiteY175" fmla="*/ 2513133 h 6311615"/>
                        <a:gd name="connsiteX176" fmla="*/ 1687122 w 10883692"/>
                        <a:gd name="connsiteY176" fmla="*/ 2513133 h 6311615"/>
                        <a:gd name="connsiteX177" fmla="*/ 696143 w 10883692"/>
                        <a:gd name="connsiteY177" fmla="*/ 3085257 h 6311615"/>
                        <a:gd name="connsiteX178" fmla="*/ 690293 w 10883692"/>
                        <a:gd name="connsiteY178" fmla="*/ 3088534 h 6311615"/>
                        <a:gd name="connsiteX179" fmla="*/ 690293 w 10883692"/>
                        <a:gd name="connsiteY179" fmla="*/ 3465737 h 6311615"/>
                        <a:gd name="connsiteX180" fmla="*/ 105299 w 10883692"/>
                        <a:gd name="connsiteY180" fmla="*/ 3803396 h 6311615"/>
                        <a:gd name="connsiteX181" fmla="*/ 113255 w 10883692"/>
                        <a:gd name="connsiteY181" fmla="*/ 3826795 h 6311615"/>
                        <a:gd name="connsiteX182" fmla="*/ 1673082 w 10883692"/>
                        <a:gd name="connsiteY182" fmla="*/ 2925203 h 6311615"/>
                        <a:gd name="connsiteX183" fmla="*/ 2200747 w 10883692"/>
                        <a:gd name="connsiteY183" fmla="*/ 2925203 h 6311615"/>
                        <a:gd name="connsiteX184" fmla="*/ 3626260 w 10883692"/>
                        <a:gd name="connsiteY184" fmla="*/ 2102233 h 6311615"/>
                        <a:gd name="connsiteX185" fmla="*/ 3790058 w 10883692"/>
                        <a:gd name="connsiteY185" fmla="*/ 2195832 h 6311615"/>
                        <a:gd name="connsiteX186" fmla="*/ 3395538 w 10883692"/>
                        <a:gd name="connsiteY186" fmla="*/ 2423746 h 6311615"/>
                        <a:gd name="connsiteX187" fmla="*/ 3301939 w 10883692"/>
                        <a:gd name="connsiteY187" fmla="*/ 2427725 h 6311615"/>
                        <a:gd name="connsiteX188" fmla="*/ 3282223 w 10883692"/>
                        <a:gd name="connsiteY188" fmla="*/ 2467445 h 6311615"/>
                        <a:gd name="connsiteX189" fmla="*/ 3301939 w 10883692"/>
                        <a:gd name="connsiteY189" fmla="*/ 2487160 h 6311615"/>
                        <a:gd name="connsiteX190" fmla="*/ 3391794 w 10883692"/>
                        <a:gd name="connsiteY190" fmla="*/ 2493010 h 6311615"/>
                        <a:gd name="connsiteX191" fmla="*/ 3490073 w 10883692"/>
                        <a:gd name="connsiteY191" fmla="*/ 2549871 h 6311615"/>
                        <a:gd name="connsiteX192" fmla="*/ 3200384 w 10883692"/>
                        <a:gd name="connsiteY192" fmla="*/ 2717179 h 6311615"/>
                        <a:gd name="connsiteX193" fmla="*/ 3194534 w 10883692"/>
                        <a:gd name="connsiteY193" fmla="*/ 2720455 h 6311615"/>
                        <a:gd name="connsiteX194" fmla="*/ 3194534 w 10883692"/>
                        <a:gd name="connsiteY194" fmla="*/ 3026992 h 6311615"/>
                        <a:gd name="connsiteX195" fmla="*/ 1587439 w 10883692"/>
                        <a:gd name="connsiteY195" fmla="*/ 3954558 h 6311615"/>
                        <a:gd name="connsiteX196" fmla="*/ 1581589 w 10883692"/>
                        <a:gd name="connsiteY196" fmla="*/ 3957834 h 6311615"/>
                        <a:gd name="connsiteX197" fmla="*/ 1581589 w 10883692"/>
                        <a:gd name="connsiteY197" fmla="*/ 4409683 h 6311615"/>
                        <a:gd name="connsiteX198" fmla="*/ 1220063 w 10883692"/>
                        <a:gd name="connsiteY198" fmla="*/ 4618409 h 6311615"/>
                        <a:gd name="connsiteX199" fmla="*/ 1130442 w 10883692"/>
                        <a:gd name="connsiteY199" fmla="*/ 4624259 h 6311615"/>
                        <a:gd name="connsiteX200" fmla="*/ 1112424 w 10883692"/>
                        <a:gd name="connsiteY200" fmla="*/ 4642276 h 6311615"/>
                        <a:gd name="connsiteX201" fmla="*/ 617987 w 10883692"/>
                        <a:gd name="connsiteY201" fmla="*/ 4642277 h 6311615"/>
                        <a:gd name="connsiteX202" fmla="*/ 639281 w 10883692"/>
                        <a:gd name="connsiteY202" fmla="*/ 4665677 h 6311615"/>
                        <a:gd name="connsiteX203" fmla="*/ 1111488 w 10883692"/>
                        <a:gd name="connsiteY203" fmla="*/ 4665677 h 6311615"/>
                        <a:gd name="connsiteX204" fmla="*/ 1119210 w 10883692"/>
                        <a:gd name="connsiteY204" fmla="*/ 4675973 h 6311615"/>
                        <a:gd name="connsiteX205" fmla="*/ 821331 w 10883692"/>
                        <a:gd name="connsiteY205" fmla="*/ 4848663 h 6311615"/>
                        <a:gd name="connsiteX206" fmla="*/ 839349 w 10883692"/>
                        <a:gd name="connsiteY206" fmla="*/ 4865277 h 6311615"/>
                        <a:gd name="connsiteX207" fmla="*/ 1143546 w 10883692"/>
                        <a:gd name="connsiteY207" fmla="*/ 4689544 h 6311615"/>
                        <a:gd name="connsiteX208" fmla="*/ 1233167 w 10883692"/>
                        <a:gd name="connsiteY208" fmla="*/ 4683694 h 6311615"/>
                        <a:gd name="connsiteX209" fmla="*/ 1243463 w 10883692"/>
                        <a:gd name="connsiteY209" fmla="*/ 4631981 h 6311615"/>
                        <a:gd name="connsiteX210" fmla="*/ 1599139 w 10883692"/>
                        <a:gd name="connsiteY210" fmla="*/ 4426531 h 6311615"/>
                        <a:gd name="connsiteX211" fmla="*/ 1604989 w 10883692"/>
                        <a:gd name="connsiteY211" fmla="*/ 4423255 h 6311615"/>
                        <a:gd name="connsiteX212" fmla="*/ 1604989 w 10883692"/>
                        <a:gd name="connsiteY212" fmla="*/ 3971406 h 6311615"/>
                        <a:gd name="connsiteX213" fmla="*/ 3210680 w 10883692"/>
                        <a:gd name="connsiteY213" fmla="*/ 3044308 h 6311615"/>
                        <a:gd name="connsiteX214" fmla="*/ 3216530 w 10883692"/>
                        <a:gd name="connsiteY214" fmla="*/ 3041032 h 6311615"/>
                        <a:gd name="connsiteX215" fmla="*/ 3216530 w 10883692"/>
                        <a:gd name="connsiteY215" fmla="*/ 2734495 h 6311615"/>
                        <a:gd name="connsiteX216" fmla="*/ 3512069 w 10883692"/>
                        <a:gd name="connsiteY216" fmla="*/ 2563209 h 6311615"/>
                        <a:gd name="connsiteX217" fmla="*/ 4079045 w 10883692"/>
                        <a:gd name="connsiteY217" fmla="*/ 2890805 h 6311615"/>
                        <a:gd name="connsiteX218" fmla="*/ 2090066 w 10883692"/>
                        <a:gd name="connsiteY218" fmla="*/ 4039733 h 6311615"/>
                        <a:gd name="connsiteX219" fmla="*/ 2084216 w 10883692"/>
                        <a:gd name="connsiteY219" fmla="*/ 4043009 h 6311615"/>
                        <a:gd name="connsiteX220" fmla="*/ 2084216 w 10883692"/>
                        <a:gd name="connsiteY220" fmla="*/ 4538850 h 6311615"/>
                        <a:gd name="connsiteX221" fmla="*/ 1117572 w 10883692"/>
                        <a:gd name="connsiteY221" fmla="*/ 5096700 h 6311615"/>
                        <a:gd name="connsiteX222" fmla="*/ 1137696 w 10883692"/>
                        <a:gd name="connsiteY222" fmla="*/ 5112144 h 6311615"/>
                        <a:gd name="connsiteX223" fmla="*/ 2100596 w 10883692"/>
                        <a:gd name="connsiteY223" fmla="*/ 4556400 h 6311615"/>
                        <a:gd name="connsiteX224" fmla="*/ 2106446 w 10883692"/>
                        <a:gd name="connsiteY224" fmla="*/ 4552890 h 6311615"/>
                        <a:gd name="connsiteX225" fmla="*/ 2106446 w 10883692"/>
                        <a:gd name="connsiteY225" fmla="*/ 4057049 h 6311615"/>
                        <a:gd name="connsiteX226" fmla="*/ 4102445 w 10883692"/>
                        <a:gd name="connsiteY226" fmla="*/ 2904611 h 6311615"/>
                        <a:gd name="connsiteX227" fmla="*/ 4356800 w 10883692"/>
                        <a:gd name="connsiteY227" fmla="*/ 3051562 h 6311615"/>
                        <a:gd name="connsiteX228" fmla="*/ 4007910 w 10883692"/>
                        <a:gd name="connsiteY228" fmla="*/ 3253034 h 6311615"/>
                        <a:gd name="connsiteX229" fmla="*/ 4002060 w 10883692"/>
                        <a:gd name="connsiteY229" fmla="*/ 3256544 h 6311615"/>
                        <a:gd name="connsiteX230" fmla="*/ 4002060 w 10883692"/>
                        <a:gd name="connsiteY230" fmla="*/ 3775550 h 6311615"/>
                        <a:gd name="connsiteX231" fmla="*/ 1607095 w 10883692"/>
                        <a:gd name="connsiteY231" fmla="*/ 5158241 h 6311615"/>
                        <a:gd name="connsiteX232" fmla="*/ 2022441 w 10883692"/>
                        <a:gd name="connsiteY232" fmla="*/ 5398089 h 6311615"/>
                        <a:gd name="connsiteX233" fmla="*/ 2011181 w 10883692"/>
                        <a:gd name="connsiteY233" fmla="*/ 5436860 h 6311615"/>
                        <a:gd name="connsiteX234" fmla="*/ 2020569 w 10883692"/>
                        <a:gd name="connsiteY234" fmla="*/ 5446994 h 6311615"/>
                        <a:gd name="connsiteX235" fmla="*/ 1843432 w 10883692"/>
                        <a:gd name="connsiteY235" fmla="*/ 5549251 h 6311615"/>
                        <a:gd name="connsiteX236" fmla="*/ 1868470 w 10883692"/>
                        <a:gd name="connsiteY236" fmla="*/ 5561887 h 6311615"/>
                        <a:gd name="connsiteX237" fmla="*/ 2045372 w 10883692"/>
                        <a:gd name="connsiteY237" fmla="*/ 5459864 h 6311615"/>
                        <a:gd name="connsiteX238" fmla="*/ 2123762 w 10883692"/>
                        <a:gd name="connsiteY238" fmla="*/ 5456588 h 6311615"/>
                        <a:gd name="connsiteX239" fmla="*/ 2416025 w 10883692"/>
                        <a:gd name="connsiteY239" fmla="*/ 5625300 h 6311615"/>
                        <a:gd name="connsiteX240" fmla="*/ 2231868 w 10883692"/>
                        <a:gd name="connsiteY240" fmla="*/ 5731769 h 6311615"/>
                        <a:gd name="connsiteX241" fmla="*/ 2258778 w 10883692"/>
                        <a:gd name="connsiteY241" fmla="*/ 5743235 h 6311615"/>
                        <a:gd name="connsiteX242" fmla="*/ 2462824 w 10883692"/>
                        <a:gd name="connsiteY242" fmla="*/ 5626236 h 6311615"/>
                        <a:gd name="connsiteX243" fmla="*/ 2145055 w 10883692"/>
                        <a:gd name="connsiteY243" fmla="*/ 5441378 h 6311615"/>
                        <a:gd name="connsiteX244" fmla="*/ 2144502 w 10883692"/>
                        <a:gd name="connsiteY244" fmla="*/ 5403327 h 6311615"/>
                        <a:gd name="connsiteX245" fmla="*/ 2143651 w 10883692"/>
                        <a:gd name="connsiteY245" fmla="*/ 5402535 h 6311615"/>
                        <a:gd name="connsiteX246" fmla="*/ 2783869 w 10883692"/>
                        <a:gd name="connsiteY246" fmla="*/ 5033052 h 6311615"/>
                        <a:gd name="connsiteX247" fmla="*/ 2789719 w 10883692"/>
                        <a:gd name="connsiteY247" fmla="*/ 5029543 h 6311615"/>
                        <a:gd name="connsiteX248" fmla="*/ 2789719 w 10883692"/>
                        <a:gd name="connsiteY248" fmla="*/ 4768636 h 6311615"/>
                        <a:gd name="connsiteX249" fmla="*/ 5059495 w 10883692"/>
                        <a:gd name="connsiteY249" fmla="*/ 3458249 h 6311615"/>
                        <a:gd name="connsiteX250" fmla="*/ 5358777 w 10883692"/>
                        <a:gd name="connsiteY250" fmla="*/ 3631174 h 6311615"/>
                        <a:gd name="connsiteX251" fmla="*/ 3321127 w 10883692"/>
                        <a:gd name="connsiteY251" fmla="*/ 4807479 h 6311615"/>
                        <a:gd name="connsiteX252" fmla="*/ 3315277 w 10883692"/>
                        <a:gd name="connsiteY252" fmla="*/ 4810755 h 6311615"/>
                        <a:gd name="connsiteX253" fmla="*/ 3315277 w 10883692"/>
                        <a:gd name="connsiteY253" fmla="*/ 5161751 h 6311615"/>
                        <a:gd name="connsiteX254" fmla="*/ 2904845 w 10883692"/>
                        <a:gd name="connsiteY254" fmla="*/ 5398791 h 6311615"/>
                        <a:gd name="connsiteX255" fmla="*/ 2898995 w 10883692"/>
                        <a:gd name="connsiteY255" fmla="*/ 5402067 h 6311615"/>
                        <a:gd name="connsiteX256" fmla="*/ 2898995 w 10883692"/>
                        <a:gd name="connsiteY256" fmla="*/ 5784653 h 6311615"/>
                        <a:gd name="connsiteX257" fmla="*/ 2685590 w 10883692"/>
                        <a:gd name="connsiteY257" fmla="*/ 5907735 h 6311615"/>
                        <a:gd name="connsiteX258" fmla="*/ 2714839 w 10883692"/>
                        <a:gd name="connsiteY258" fmla="*/ 5917797 h 6311615"/>
                        <a:gd name="connsiteX259" fmla="*/ 4886337 w 10883692"/>
                        <a:gd name="connsiteY259" fmla="*/ 4664039 h 6311615"/>
                        <a:gd name="connsiteX260" fmla="*/ 4892187 w 10883692"/>
                        <a:gd name="connsiteY260" fmla="*/ 4660763 h 6311615"/>
                        <a:gd name="connsiteX261" fmla="*/ 4892187 w 10883692"/>
                        <a:gd name="connsiteY261" fmla="*/ 4299237 h 6311615"/>
                        <a:gd name="connsiteX262" fmla="*/ 5704626 w 10883692"/>
                        <a:gd name="connsiteY262" fmla="*/ 3830072 h 6311615"/>
                        <a:gd name="connsiteX263" fmla="*/ 5726388 w 10883692"/>
                        <a:gd name="connsiteY263" fmla="*/ 3842707 h 6311615"/>
                        <a:gd name="connsiteX264" fmla="*/ 5726388 w 10883692"/>
                        <a:gd name="connsiteY264" fmla="*/ 4361948 h 6311615"/>
                        <a:gd name="connsiteX265" fmla="*/ 6049070 w 10883692"/>
                        <a:gd name="connsiteY265" fmla="*/ 4549146 h 6311615"/>
                        <a:gd name="connsiteX266" fmla="*/ 5653146 w 10883692"/>
                        <a:gd name="connsiteY266" fmla="*/ 4777762 h 6311615"/>
                        <a:gd name="connsiteX267" fmla="*/ 5375157 w 10883692"/>
                        <a:gd name="connsiteY267" fmla="*/ 4777762 h 6311615"/>
                        <a:gd name="connsiteX268" fmla="*/ 3165050 w 10883692"/>
                        <a:gd name="connsiteY268" fmla="*/ 6053984 h 6311615"/>
                        <a:gd name="connsiteX269" fmla="*/ 3196874 w 10883692"/>
                        <a:gd name="connsiteY269" fmla="*/ 6062408 h 6311615"/>
                        <a:gd name="connsiteX270" fmla="*/ 5381475 w 10883692"/>
                        <a:gd name="connsiteY270" fmla="*/ 4801162 h 6311615"/>
                        <a:gd name="connsiteX271" fmla="*/ 5660400 w 10883692"/>
                        <a:gd name="connsiteY271" fmla="*/ 4801162 h 6311615"/>
                        <a:gd name="connsiteX272" fmla="*/ 6073406 w 10883692"/>
                        <a:gd name="connsiteY272" fmla="*/ 4562718 h 6311615"/>
                        <a:gd name="connsiteX273" fmla="*/ 6372454 w 10883692"/>
                        <a:gd name="connsiteY273" fmla="*/ 4735408 h 6311615"/>
                        <a:gd name="connsiteX274" fmla="*/ 5674440 w 10883692"/>
                        <a:gd name="connsiteY274" fmla="*/ 5137182 h 6311615"/>
                        <a:gd name="connsiteX275" fmla="*/ 5319934 w 10883692"/>
                        <a:gd name="connsiteY275" fmla="*/ 5142564 h 6311615"/>
                        <a:gd name="connsiteX276" fmla="*/ 5316892 w 10883692"/>
                        <a:gd name="connsiteY276" fmla="*/ 5142564 h 6311615"/>
                        <a:gd name="connsiteX277" fmla="*/ 3567760 w 10883692"/>
                        <a:gd name="connsiteY277" fmla="*/ 6149923 h 6311615"/>
                        <a:gd name="connsiteX278" fmla="*/ 3602158 w 10883692"/>
                        <a:gd name="connsiteY278" fmla="*/ 6156943 h 6311615"/>
                        <a:gd name="connsiteX279" fmla="*/ 5322976 w 10883692"/>
                        <a:gd name="connsiteY279" fmla="*/ 5165964 h 6311615"/>
                        <a:gd name="connsiteX280" fmla="*/ 5684736 w 10883692"/>
                        <a:gd name="connsiteY280" fmla="*/ 5158241 h 6311615"/>
                        <a:gd name="connsiteX281" fmla="*/ 6396790 w 10883692"/>
                        <a:gd name="connsiteY281" fmla="*/ 4747107 h 6311615"/>
                        <a:gd name="connsiteX282" fmla="*/ 6696308 w 10883692"/>
                        <a:gd name="connsiteY282" fmla="*/ 4920032 h 6311615"/>
                        <a:gd name="connsiteX283" fmla="*/ 5648233 w 10883692"/>
                        <a:gd name="connsiteY283" fmla="*/ 5525149 h 6311615"/>
                        <a:gd name="connsiteX284" fmla="*/ 5212529 w 10883692"/>
                        <a:gd name="connsiteY284" fmla="*/ 5525149 h 6311615"/>
                        <a:gd name="connsiteX285" fmla="*/ 4504453 w 10883692"/>
                        <a:gd name="connsiteY285" fmla="*/ 5937921 h 6311615"/>
                        <a:gd name="connsiteX286" fmla="*/ 4314447 w 10883692"/>
                        <a:gd name="connsiteY286" fmla="*/ 5937921 h 6311615"/>
                        <a:gd name="connsiteX287" fmla="*/ 3849259 w 10883692"/>
                        <a:gd name="connsiteY287" fmla="*/ 6206551 h 6311615"/>
                        <a:gd name="connsiteX288" fmla="*/ 3885061 w 10883692"/>
                        <a:gd name="connsiteY288" fmla="*/ 6212868 h 6311615"/>
                        <a:gd name="connsiteX289" fmla="*/ 4321232 w 10883692"/>
                        <a:gd name="connsiteY289" fmla="*/ 5961321 h 6311615"/>
                        <a:gd name="connsiteX290" fmla="*/ 4511238 w 10883692"/>
                        <a:gd name="connsiteY290" fmla="*/ 5961321 h 6311615"/>
                        <a:gd name="connsiteX291" fmla="*/ 5218379 w 10883692"/>
                        <a:gd name="connsiteY291" fmla="*/ 5549251 h 6311615"/>
                        <a:gd name="connsiteX292" fmla="*/ 5653380 w 10883692"/>
                        <a:gd name="connsiteY292" fmla="*/ 5549251 h 6311615"/>
                        <a:gd name="connsiteX293" fmla="*/ 6718537 w 10883692"/>
                        <a:gd name="connsiteY293" fmla="*/ 4934305 h 6311615"/>
                        <a:gd name="connsiteX294" fmla="*/ 7294171 w 10883692"/>
                        <a:gd name="connsiteY294" fmla="*/ 5266582 h 6311615"/>
                        <a:gd name="connsiteX295" fmla="*/ 6547251 w 10883692"/>
                        <a:gd name="connsiteY295" fmla="*/ 5266582 h 6311615"/>
                        <a:gd name="connsiteX296" fmla="*/ 5548784 w 10883692"/>
                        <a:gd name="connsiteY296" fmla="*/ 5842918 h 6311615"/>
                        <a:gd name="connsiteX297" fmla="*/ 5459162 w 10883692"/>
                        <a:gd name="connsiteY297" fmla="*/ 5849002 h 6311615"/>
                        <a:gd name="connsiteX298" fmla="*/ 5439905 w 10883692"/>
                        <a:gd name="connsiteY298" fmla="*/ 5888946 h 6311615"/>
                        <a:gd name="connsiteX299" fmla="*/ 5459162 w 10883692"/>
                        <a:gd name="connsiteY299" fmla="*/ 5908204 h 6311615"/>
                        <a:gd name="connsiteX300" fmla="*/ 5562121 w 10883692"/>
                        <a:gd name="connsiteY300" fmla="*/ 5908204 h 6311615"/>
                        <a:gd name="connsiteX301" fmla="*/ 5572183 w 10883692"/>
                        <a:gd name="connsiteY301" fmla="*/ 5856490 h 6311615"/>
                        <a:gd name="connsiteX302" fmla="*/ 6553569 w 10883692"/>
                        <a:gd name="connsiteY302" fmla="*/ 5289982 h 6311615"/>
                        <a:gd name="connsiteX303" fmla="*/ 7971594 w 10883692"/>
                        <a:gd name="connsiteY303" fmla="*/ 5289982 h 6311615"/>
                        <a:gd name="connsiteX304" fmla="*/ 7274749 w 10883692"/>
                        <a:gd name="connsiteY304" fmla="*/ 5692224 h 6311615"/>
                        <a:gd name="connsiteX305" fmla="*/ 6542571 w 10883692"/>
                        <a:gd name="connsiteY305" fmla="*/ 5692224 h 6311615"/>
                        <a:gd name="connsiteX306" fmla="*/ 5504558 w 10883692"/>
                        <a:gd name="connsiteY306" fmla="*/ 6291491 h 6311615"/>
                        <a:gd name="connsiteX307" fmla="*/ 5516258 w 10883692"/>
                        <a:gd name="connsiteY307" fmla="*/ 6311615 h 6311615"/>
                        <a:gd name="connsiteX308" fmla="*/ 6548889 w 10883692"/>
                        <a:gd name="connsiteY308" fmla="*/ 5715624 h 6311615"/>
                        <a:gd name="connsiteX309" fmla="*/ 7234268 w 10883692"/>
                        <a:gd name="connsiteY309" fmla="*/ 5715624 h 6311615"/>
                        <a:gd name="connsiteX310" fmla="*/ 6243054 w 10883692"/>
                        <a:gd name="connsiteY310" fmla="*/ 6287748 h 6311615"/>
                        <a:gd name="connsiteX311" fmla="*/ 6254754 w 10883692"/>
                        <a:gd name="connsiteY311" fmla="*/ 6308105 h 6311615"/>
                        <a:gd name="connsiteX312" fmla="*/ 8018394 w 10883692"/>
                        <a:gd name="connsiteY312" fmla="*/ 5289982 h 6311615"/>
                        <a:gd name="connsiteX313" fmla="*/ 8243733 w 10883692"/>
                        <a:gd name="connsiteY313" fmla="*/ 5289982 h 6311615"/>
                        <a:gd name="connsiteX314" fmla="*/ 8369858 w 10883692"/>
                        <a:gd name="connsiteY314" fmla="*/ 5362756 h 6311615"/>
                        <a:gd name="connsiteX315" fmla="*/ 7993589 w 10883692"/>
                        <a:gd name="connsiteY315" fmla="*/ 5579905 h 6311615"/>
                        <a:gd name="connsiteX316" fmla="*/ 7903968 w 10883692"/>
                        <a:gd name="connsiteY316" fmla="*/ 5585755 h 6311615"/>
                        <a:gd name="connsiteX317" fmla="*/ 7884253 w 10883692"/>
                        <a:gd name="connsiteY317" fmla="*/ 5625475 h 6311615"/>
                        <a:gd name="connsiteX318" fmla="*/ 7903968 w 10883692"/>
                        <a:gd name="connsiteY318" fmla="*/ 5645191 h 6311615"/>
                        <a:gd name="connsiteX319" fmla="*/ 8006694 w 10883692"/>
                        <a:gd name="connsiteY319" fmla="*/ 5645191 h 6311615"/>
                        <a:gd name="connsiteX320" fmla="*/ 8016989 w 10883692"/>
                        <a:gd name="connsiteY320" fmla="*/ 5593477 h 6311615"/>
                        <a:gd name="connsiteX321" fmla="*/ 8393257 w 10883692"/>
                        <a:gd name="connsiteY321" fmla="*/ 5376327 h 6311615"/>
                        <a:gd name="connsiteX322" fmla="*/ 8903606 w 10883692"/>
                        <a:gd name="connsiteY322" fmla="*/ 5671164 h 6311615"/>
                        <a:gd name="connsiteX323" fmla="*/ 8929579 w 10883692"/>
                        <a:gd name="connsiteY323" fmla="*/ 5659230 h 6311615"/>
                        <a:gd name="connsiteX324" fmla="*/ 8252157 w 10883692"/>
                        <a:gd name="connsiteY324" fmla="*/ 5267986 h 6311615"/>
                        <a:gd name="connsiteX325" fmla="*/ 8252157 w 10883692"/>
                        <a:gd name="connsiteY325" fmla="*/ 5267986 h 6311615"/>
                        <a:gd name="connsiteX326" fmla="*/ 8250284 w 10883692"/>
                        <a:gd name="connsiteY326" fmla="*/ 5267986 h 6311615"/>
                        <a:gd name="connsiteX327" fmla="*/ 8250284 w 10883692"/>
                        <a:gd name="connsiteY327" fmla="*/ 5267986 h 6311615"/>
                        <a:gd name="connsiteX328" fmla="*/ 6587030 w 10883692"/>
                        <a:gd name="connsiteY328" fmla="*/ 4309767 h 6311615"/>
                        <a:gd name="connsiteX329" fmla="*/ 6576734 w 10883692"/>
                        <a:gd name="connsiteY329" fmla="*/ 4258053 h 6311615"/>
                        <a:gd name="connsiteX330" fmla="*/ 6474009 w 10883692"/>
                        <a:gd name="connsiteY330" fmla="*/ 4258053 h 6311615"/>
                        <a:gd name="connsiteX331" fmla="*/ 6454294 w 10883692"/>
                        <a:gd name="connsiteY331" fmla="*/ 4297773 h 6311615"/>
                        <a:gd name="connsiteX332" fmla="*/ 6474009 w 10883692"/>
                        <a:gd name="connsiteY332" fmla="*/ 4317488 h 6311615"/>
                        <a:gd name="connsiteX333" fmla="*/ 6563630 w 10883692"/>
                        <a:gd name="connsiteY333" fmla="*/ 4323338 h 6311615"/>
                        <a:gd name="connsiteX334" fmla="*/ 8203719 w 10883692"/>
                        <a:gd name="connsiteY334" fmla="*/ 5266582 h 6311615"/>
                        <a:gd name="connsiteX335" fmla="*/ 7340970 w 10883692"/>
                        <a:gd name="connsiteY335" fmla="*/ 5266582 h 6311615"/>
                        <a:gd name="connsiteX336" fmla="*/ 5749787 w 10883692"/>
                        <a:gd name="connsiteY336" fmla="*/ 4348376 h 6311615"/>
                        <a:gd name="connsiteX337" fmla="*/ 5749787 w 10883692"/>
                        <a:gd name="connsiteY337" fmla="*/ 3829369 h 6311615"/>
                        <a:gd name="connsiteX338" fmla="*/ 5728026 w 10883692"/>
                        <a:gd name="connsiteY338" fmla="*/ 3816734 h 6311615"/>
                        <a:gd name="connsiteX339" fmla="*/ 5934879 w 10883692"/>
                        <a:gd name="connsiteY339" fmla="*/ 3697161 h 6311615"/>
                        <a:gd name="connsiteX340" fmla="*/ 9140645 w 10883692"/>
                        <a:gd name="connsiteY340" fmla="*/ 5547613 h 6311615"/>
                        <a:gd name="connsiteX341" fmla="*/ 9143219 w 10883692"/>
                        <a:gd name="connsiteY341" fmla="*/ 5549251 h 6311615"/>
                        <a:gd name="connsiteX342" fmla="*/ 9155153 w 10883692"/>
                        <a:gd name="connsiteY342" fmla="*/ 5549251 h 6311615"/>
                        <a:gd name="connsiteX343" fmla="*/ 9200314 w 10883692"/>
                        <a:gd name="connsiteY343" fmla="*/ 5525851 h 6311615"/>
                        <a:gd name="connsiteX344" fmla="*/ 9149537 w 10883692"/>
                        <a:gd name="connsiteY344" fmla="*/ 5525851 h 6311615"/>
                        <a:gd name="connsiteX345" fmla="*/ 5959215 w 10883692"/>
                        <a:gd name="connsiteY345" fmla="*/ 3683589 h 6311615"/>
                        <a:gd name="connsiteX346" fmla="*/ 6258732 w 10883692"/>
                        <a:gd name="connsiteY346" fmla="*/ 3510665 h 6311615"/>
                        <a:gd name="connsiteX347" fmla="*/ 9113501 w 10883692"/>
                        <a:gd name="connsiteY347" fmla="*/ 5158943 h 6311615"/>
                        <a:gd name="connsiteX348" fmla="*/ 9686093 w 10883692"/>
                        <a:gd name="connsiteY348" fmla="*/ 5160581 h 6311615"/>
                        <a:gd name="connsiteX349" fmla="*/ 9746464 w 10883692"/>
                        <a:gd name="connsiteY349" fmla="*/ 5195447 h 6311615"/>
                        <a:gd name="connsiteX350" fmla="*/ 9767758 w 10883692"/>
                        <a:gd name="connsiteY350" fmla="*/ 5180705 h 6311615"/>
                        <a:gd name="connsiteX351" fmla="*/ 9692178 w 10883692"/>
                        <a:gd name="connsiteY351" fmla="*/ 5137182 h 6311615"/>
                        <a:gd name="connsiteX352" fmla="*/ 9688901 w 10883692"/>
                        <a:gd name="connsiteY352" fmla="*/ 5137182 h 6311615"/>
                        <a:gd name="connsiteX353" fmla="*/ 9125201 w 10883692"/>
                        <a:gd name="connsiteY353" fmla="*/ 5138820 h 6311615"/>
                        <a:gd name="connsiteX354" fmla="*/ 6282834 w 10883692"/>
                        <a:gd name="connsiteY354" fmla="*/ 3497327 h 6311615"/>
                        <a:gd name="connsiteX355" fmla="*/ 6544209 w 10883692"/>
                        <a:gd name="connsiteY355" fmla="*/ 3346399 h 6311615"/>
                        <a:gd name="connsiteX356" fmla="*/ 6556143 w 10883692"/>
                        <a:gd name="connsiteY356" fmla="*/ 3355758 h 6311615"/>
                        <a:gd name="connsiteX357" fmla="*/ 6645764 w 10883692"/>
                        <a:gd name="connsiteY357" fmla="*/ 3361608 h 6311615"/>
                        <a:gd name="connsiteX358" fmla="*/ 9134795 w 10883692"/>
                        <a:gd name="connsiteY358" fmla="*/ 4798821 h 6311615"/>
                        <a:gd name="connsiteX359" fmla="*/ 9137603 w 10883692"/>
                        <a:gd name="connsiteY359" fmla="*/ 4800225 h 6311615"/>
                        <a:gd name="connsiteX360" fmla="*/ 9741083 w 10883692"/>
                        <a:gd name="connsiteY360" fmla="*/ 4800225 h 6311615"/>
                        <a:gd name="connsiteX361" fmla="*/ 10038026 w 10883692"/>
                        <a:gd name="connsiteY361" fmla="*/ 4973383 h 6311615"/>
                        <a:gd name="connsiteX362" fmla="*/ 10056745 w 10883692"/>
                        <a:gd name="connsiteY362" fmla="*/ 4957237 h 6311615"/>
                        <a:gd name="connsiteX363" fmla="*/ 9749273 w 10883692"/>
                        <a:gd name="connsiteY363" fmla="*/ 4779633 h 6311615"/>
                        <a:gd name="connsiteX364" fmla="*/ 9746464 w 10883692"/>
                        <a:gd name="connsiteY364" fmla="*/ 4777995 h 6311615"/>
                        <a:gd name="connsiteX365" fmla="*/ 9143219 w 10883692"/>
                        <a:gd name="connsiteY365" fmla="*/ 4777995 h 6311615"/>
                        <a:gd name="connsiteX366" fmla="*/ 6911117 w 10883692"/>
                        <a:gd name="connsiteY366" fmla="*/ 3489371 h 6311615"/>
                        <a:gd name="connsiteX367" fmla="*/ 7580584 w 10883692"/>
                        <a:gd name="connsiteY367" fmla="*/ 3489371 h 6311615"/>
                        <a:gd name="connsiteX368" fmla="*/ 8892140 w 10883692"/>
                        <a:gd name="connsiteY368" fmla="*/ 4246587 h 6311615"/>
                        <a:gd name="connsiteX369" fmla="*/ 8902436 w 10883692"/>
                        <a:gd name="connsiteY369" fmla="*/ 4298300 h 6311615"/>
                        <a:gd name="connsiteX370" fmla="*/ 9005161 w 10883692"/>
                        <a:gd name="connsiteY370" fmla="*/ 4298300 h 6311615"/>
                        <a:gd name="connsiteX371" fmla="*/ 9024419 w 10883692"/>
                        <a:gd name="connsiteY371" fmla="*/ 4258357 h 6311615"/>
                        <a:gd name="connsiteX372" fmla="*/ 9005161 w 10883692"/>
                        <a:gd name="connsiteY372" fmla="*/ 4239099 h 6311615"/>
                        <a:gd name="connsiteX373" fmla="*/ 8915540 w 10883692"/>
                        <a:gd name="connsiteY373" fmla="*/ 4233015 h 6311615"/>
                        <a:gd name="connsiteX374" fmla="*/ 7589710 w 10883692"/>
                        <a:gd name="connsiteY374" fmla="*/ 3466439 h 6311615"/>
                        <a:gd name="connsiteX375" fmla="*/ 7586902 w 10883692"/>
                        <a:gd name="connsiteY375" fmla="*/ 3464801 h 6311615"/>
                        <a:gd name="connsiteX376" fmla="*/ 6870635 w 10883692"/>
                        <a:gd name="connsiteY376" fmla="*/ 3464801 h 6311615"/>
                        <a:gd name="connsiteX377" fmla="*/ 6668462 w 10883692"/>
                        <a:gd name="connsiteY377" fmla="*/ 3347802 h 6311615"/>
                        <a:gd name="connsiteX378" fmla="*/ 6658166 w 10883692"/>
                        <a:gd name="connsiteY378" fmla="*/ 3296089 h 6311615"/>
                        <a:gd name="connsiteX379" fmla="*/ 6642020 w 10883692"/>
                        <a:gd name="connsiteY379" fmla="*/ 3289303 h 6311615"/>
                        <a:gd name="connsiteX380" fmla="*/ 7398534 w 10883692"/>
                        <a:gd name="connsiteY380" fmla="*/ 2852429 h 6311615"/>
                        <a:gd name="connsiteX381" fmla="*/ 9903945 w 10883692"/>
                        <a:gd name="connsiteY381" fmla="*/ 4299002 h 6311615"/>
                        <a:gd name="connsiteX382" fmla="*/ 9903945 w 10883692"/>
                        <a:gd name="connsiteY382" fmla="*/ 4659125 h 6311615"/>
                        <a:gd name="connsiteX383" fmla="*/ 9732191 w 10883692"/>
                        <a:gd name="connsiteY383" fmla="*/ 2642768 h 6311615"/>
                        <a:gd name="connsiteX384" fmla="*/ 9584070 w 10883692"/>
                        <a:gd name="connsiteY384" fmla="*/ 2557125 h 6311615"/>
                        <a:gd name="connsiteX385" fmla="*/ 9732191 w 10883692"/>
                        <a:gd name="connsiteY385" fmla="*/ 2471716 h 6311615"/>
                        <a:gd name="connsiteX386" fmla="*/ 10148706 w 10883692"/>
                        <a:gd name="connsiteY386" fmla="*/ 1848814 h 6311615"/>
                        <a:gd name="connsiteX387" fmla="*/ 10148706 w 10883692"/>
                        <a:gd name="connsiteY387" fmla="*/ 2204257 h 6311615"/>
                        <a:gd name="connsiteX388" fmla="*/ 9560670 w 10883692"/>
                        <a:gd name="connsiteY388" fmla="*/ 2543787 h 6311615"/>
                        <a:gd name="connsiteX389" fmla="*/ 9252730 w 10883692"/>
                        <a:gd name="connsiteY389" fmla="*/ 2365949 h 6311615"/>
                        <a:gd name="connsiteX390" fmla="*/ 6774228 w 10883692"/>
                        <a:gd name="connsiteY390" fmla="*/ 2813820 h 6311615"/>
                        <a:gd name="connsiteX391" fmla="*/ 6474712 w 10883692"/>
                        <a:gd name="connsiteY391" fmla="*/ 2640896 h 6311615"/>
                        <a:gd name="connsiteX392" fmla="*/ 6790374 w 10883692"/>
                        <a:gd name="connsiteY392" fmla="*/ 2458612 h 6311615"/>
                        <a:gd name="connsiteX393" fmla="*/ 6827112 w 10883692"/>
                        <a:gd name="connsiteY393" fmla="*/ 2479672 h 6311615"/>
                        <a:gd name="connsiteX394" fmla="*/ 6829920 w 10883692"/>
                        <a:gd name="connsiteY394" fmla="*/ 2481310 h 6311615"/>
                        <a:gd name="connsiteX395" fmla="*/ 6833196 w 10883692"/>
                        <a:gd name="connsiteY395" fmla="*/ 2481310 h 6311615"/>
                        <a:gd name="connsiteX396" fmla="*/ 7358286 w 10883692"/>
                        <a:gd name="connsiteY396" fmla="*/ 2476396 h 6311615"/>
                        <a:gd name="connsiteX397" fmla="*/ 4934774 w 10883692"/>
                        <a:gd name="connsiteY397" fmla="*/ 2396837 h 6311615"/>
                        <a:gd name="connsiteX398" fmla="*/ 4513578 w 10883692"/>
                        <a:gd name="connsiteY398" fmla="*/ 2639492 h 6311615"/>
                        <a:gd name="connsiteX399" fmla="*/ 4513578 w 10883692"/>
                        <a:gd name="connsiteY399" fmla="*/ 2588247 h 6311615"/>
                        <a:gd name="connsiteX400" fmla="*/ 3990828 w 10883692"/>
                        <a:gd name="connsiteY400" fmla="*/ 2286624 h 6311615"/>
                        <a:gd name="connsiteX401" fmla="*/ 4622621 w 10883692"/>
                        <a:gd name="connsiteY401" fmla="*/ 1921119 h 6311615"/>
                        <a:gd name="connsiteX402" fmla="*/ 4622621 w 10883692"/>
                        <a:gd name="connsiteY402" fmla="*/ 2217595 h 6311615"/>
                        <a:gd name="connsiteX403" fmla="*/ 4699139 w 10883692"/>
                        <a:gd name="connsiteY403" fmla="*/ 1878298 h 6311615"/>
                        <a:gd name="connsiteX404" fmla="*/ 5266115 w 10883692"/>
                        <a:gd name="connsiteY404" fmla="*/ 2205895 h 6311615"/>
                        <a:gd name="connsiteX405" fmla="*/ 4958408 w 10883692"/>
                        <a:gd name="connsiteY405" fmla="*/ 2383732 h 6311615"/>
                        <a:gd name="connsiteX406" fmla="*/ 4648127 w 10883692"/>
                        <a:gd name="connsiteY406" fmla="*/ 2204724 h 6311615"/>
                        <a:gd name="connsiteX407" fmla="*/ 4648127 w 10883692"/>
                        <a:gd name="connsiteY407" fmla="*/ 1908016 h 6311615"/>
                        <a:gd name="connsiteX408" fmla="*/ 4648127 w 10883692"/>
                        <a:gd name="connsiteY408" fmla="*/ 1880638 h 6311615"/>
                        <a:gd name="connsiteX409" fmla="*/ 4648127 w 10883692"/>
                        <a:gd name="connsiteY409" fmla="*/ 1848814 h 6311615"/>
                        <a:gd name="connsiteX410" fmla="*/ 4675739 w 10883692"/>
                        <a:gd name="connsiteY410" fmla="*/ 1864726 h 6311615"/>
                        <a:gd name="connsiteX411" fmla="*/ 5100444 w 10883692"/>
                        <a:gd name="connsiteY411" fmla="*/ 2769828 h 6311615"/>
                        <a:gd name="connsiteX412" fmla="*/ 5064643 w 10883692"/>
                        <a:gd name="connsiteY412" fmla="*/ 2758596 h 6311615"/>
                        <a:gd name="connsiteX413" fmla="*/ 5064643 w 10883692"/>
                        <a:gd name="connsiteY413" fmla="*/ 2670146 h 6311615"/>
                        <a:gd name="connsiteX414" fmla="*/ 5236163 w 10883692"/>
                        <a:gd name="connsiteY414" fmla="*/ 2571165 h 6311615"/>
                        <a:gd name="connsiteX415" fmla="*/ 5892759 w 10883692"/>
                        <a:gd name="connsiteY415" fmla="*/ 2950241 h 6311615"/>
                        <a:gd name="connsiteX416" fmla="*/ 5611963 w 10883692"/>
                        <a:gd name="connsiteY416" fmla="*/ 3111699 h 6311615"/>
                        <a:gd name="connsiteX417" fmla="*/ 5111208 w 10883692"/>
                        <a:gd name="connsiteY417" fmla="*/ 2820606 h 6311615"/>
                        <a:gd name="connsiteX418" fmla="*/ 5100912 w 10883692"/>
                        <a:gd name="connsiteY418" fmla="*/ 2769361 h 6311615"/>
                        <a:gd name="connsiteX419" fmla="*/ 5887378 w 10883692"/>
                        <a:gd name="connsiteY419" fmla="*/ 2329211 h 6311615"/>
                        <a:gd name="connsiteX420" fmla="*/ 5609389 w 10883692"/>
                        <a:gd name="connsiteY420" fmla="*/ 2329211 h 6311615"/>
                        <a:gd name="connsiteX421" fmla="*/ 5567737 w 10883692"/>
                        <a:gd name="connsiteY421" fmla="*/ 2352611 h 6311615"/>
                        <a:gd name="connsiteX422" fmla="*/ 5313382 w 10883692"/>
                        <a:gd name="connsiteY422" fmla="*/ 2205661 h 6311615"/>
                        <a:gd name="connsiteX423" fmla="*/ 5494028 w 10883692"/>
                        <a:gd name="connsiteY423" fmla="*/ 2101531 h 6311615"/>
                        <a:gd name="connsiteX424" fmla="*/ 5517428 w 10883692"/>
                        <a:gd name="connsiteY424" fmla="*/ 2088428 h 6311615"/>
                        <a:gd name="connsiteX425" fmla="*/ 5798225 w 10883692"/>
                        <a:gd name="connsiteY425" fmla="*/ 1926969 h 6311615"/>
                        <a:gd name="connsiteX426" fmla="*/ 5869828 w 10883692"/>
                        <a:gd name="connsiteY426" fmla="*/ 1926969 h 6311615"/>
                        <a:gd name="connsiteX427" fmla="*/ 6543039 w 10883692"/>
                        <a:gd name="connsiteY427" fmla="*/ 2315640 h 6311615"/>
                        <a:gd name="connsiteX428" fmla="*/ 6519639 w 10883692"/>
                        <a:gd name="connsiteY428" fmla="*/ 2329211 h 6311615"/>
                        <a:gd name="connsiteX429" fmla="*/ 5934645 w 10883692"/>
                        <a:gd name="connsiteY429" fmla="*/ 2329211 h 6311615"/>
                        <a:gd name="connsiteX430" fmla="*/ 5544338 w 10883692"/>
                        <a:gd name="connsiteY430" fmla="*/ 2366651 h 6311615"/>
                        <a:gd name="connsiteX431" fmla="*/ 5236631 w 10883692"/>
                        <a:gd name="connsiteY431" fmla="*/ 2544489 h 6311615"/>
                        <a:gd name="connsiteX432" fmla="*/ 4982275 w 10883692"/>
                        <a:gd name="connsiteY432" fmla="*/ 2397539 h 6311615"/>
                        <a:gd name="connsiteX433" fmla="*/ 5289982 w 10883692"/>
                        <a:gd name="connsiteY433" fmla="*/ 2219701 h 6311615"/>
                        <a:gd name="connsiteX434" fmla="*/ 5213231 w 10883692"/>
                        <a:gd name="connsiteY434" fmla="*/ 2557827 h 6311615"/>
                        <a:gd name="connsiteX435" fmla="*/ 5066047 w 10883692"/>
                        <a:gd name="connsiteY435" fmla="*/ 2642768 h 6311615"/>
                        <a:gd name="connsiteX436" fmla="*/ 5066047 w 10883692"/>
                        <a:gd name="connsiteY436" fmla="*/ 2471716 h 6311615"/>
                        <a:gd name="connsiteX437" fmla="*/ 5260030 w 10883692"/>
                        <a:gd name="connsiteY437" fmla="*/ 2557827 h 6311615"/>
                        <a:gd name="connsiteX438" fmla="*/ 5567737 w 10883692"/>
                        <a:gd name="connsiteY438" fmla="*/ 2380223 h 6311615"/>
                        <a:gd name="connsiteX439" fmla="*/ 6224569 w 10883692"/>
                        <a:gd name="connsiteY439" fmla="*/ 2759299 h 6311615"/>
                        <a:gd name="connsiteX440" fmla="*/ 5916628 w 10883692"/>
                        <a:gd name="connsiteY440" fmla="*/ 2936903 h 6311615"/>
                        <a:gd name="connsiteX441" fmla="*/ 5591137 w 10883692"/>
                        <a:gd name="connsiteY441" fmla="*/ 2366651 h 6311615"/>
                        <a:gd name="connsiteX442" fmla="*/ 5614537 w 10883692"/>
                        <a:gd name="connsiteY442" fmla="*/ 2352611 h 6311615"/>
                        <a:gd name="connsiteX443" fmla="*/ 5927157 w 10883692"/>
                        <a:gd name="connsiteY443" fmla="*/ 2352611 h 6311615"/>
                        <a:gd name="connsiteX444" fmla="*/ 6427444 w 10883692"/>
                        <a:gd name="connsiteY444" fmla="*/ 2641598 h 6311615"/>
                        <a:gd name="connsiteX445" fmla="*/ 6247032 w 10883692"/>
                        <a:gd name="connsiteY445" fmla="*/ 2745727 h 6311615"/>
                        <a:gd name="connsiteX446" fmla="*/ 5974659 w 10883692"/>
                        <a:gd name="connsiteY446" fmla="*/ 2352611 h 6311615"/>
                        <a:gd name="connsiteX447" fmla="*/ 6524787 w 10883692"/>
                        <a:gd name="connsiteY447" fmla="*/ 2352611 h 6311615"/>
                        <a:gd name="connsiteX448" fmla="*/ 6565502 w 10883692"/>
                        <a:gd name="connsiteY448" fmla="*/ 2329211 h 6311615"/>
                        <a:gd name="connsiteX449" fmla="*/ 6767442 w 10883692"/>
                        <a:gd name="connsiteY449" fmla="*/ 2446210 h 6311615"/>
                        <a:gd name="connsiteX450" fmla="*/ 6451780 w 10883692"/>
                        <a:gd name="connsiteY450" fmla="*/ 2628494 h 6311615"/>
                        <a:gd name="connsiteX451" fmla="*/ 6588902 w 10883692"/>
                        <a:gd name="connsiteY451" fmla="*/ 2315640 h 6311615"/>
                        <a:gd name="connsiteX452" fmla="*/ 6973828 w 10883692"/>
                        <a:gd name="connsiteY452" fmla="*/ 2093342 h 6311615"/>
                        <a:gd name="connsiteX453" fmla="*/ 7371624 w 10883692"/>
                        <a:gd name="connsiteY453" fmla="*/ 2093342 h 6311615"/>
                        <a:gd name="connsiteX454" fmla="*/ 7374432 w 10883692"/>
                        <a:gd name="connsiteY454" fmla="*/ 2094979 h 6311615"/>
                        <a:gd name="connsiteX455" fmla="*/ 6789438 w 10883692"/>
                        <a:gd name="connsiteY455" fmla="*/ 2432170 h 6311615"/>
                        <a:gd name="connsiteX456" fmla="*/ 6565502 w 10883692"/>
                        <a:gd name="connsiteY456" fmla="*/ 2302067 h 6311615"/>
                        <a:gd name="connsiteX457" fmla="*/ 5915457 w 10883692"/>
                        <a:gd name="connsiteY457" fmla="*/ 1927671 h 6311615"/>
                        <a:gd name="connsiteX458" fmla="*/ 6529467 w 10883692"/>
                        <a:gd name="connsiteY458" fmla="*/ 1927671 h 6311615"/>
                        <a:gd name="connsiteX459" fmla="*/ 6569013 w 10883692"/>
                        <a:gd name="connsiteY459" fmla="*/ 1904272 h 6311615"/>
                        <a:gd name="connsiteX460" fmla="*/ 6894035 w 10883692"/>
                        <a:gd name="connsiteY460" fmla="*/ 2091470 h 6311615"/>
                        <a:gd name="connsiteX461" fmla="*/ 6896609 w 10883692"/>
                        <a:gd name="connsiteY461" fmla="*/ 2093108 h 6311615"/>
                        <a:gd name="connsiteX462" fmla="*/ 6927029 w 10883692"/>
                        <a:gd name="connsiteY462" fmla="*/ 2093108 h 6311615"/>
                        <a:gd name="connsiteX463" fmla="*/ 6569013 w 10883692"/>
                        <a:gd name="connsiteY463" fmla="*/ 1877128 h 6311615"/>
                        <a:gd name="connsiteX464" fmla="*/ 6226206 w 10883692"/>
                        <a:gd name="connsiteY464" fmla="*/ 1679166 h 6311615"/>
                        <a:gd name="connsiteX465" fmla="*/ 6666122 w 10883692"/>
                        <a:gd name="connsiteY465" fmla="*/ 1425279 h 6311615"/>
                        <a:gd name="connsiteX466" fmla="*/ 7008226 w 10883692"/>
                        <a:gd name="connsiteY466" fmla="*/ 1622305 h 6311615"/>
                        <a:gd name="connsiteX467" fmla="*/ 6545613 w 10883692"/>
                        <a:gd name="connsiteY467" fmla="*/ 1890466 h 6311615"/>
                        <a:gd name="connsiteX468" fmla="*/ 6522213 w 10883692"/>
                        <a:gd name="connsiteY468" fmla="*/ 1903570 h 6311615"/>
                        <a:gd name="connsiteX469" fmla="*/ 5874040 w 10883692"/>
                        <a:gd name="connsiteY469" fmla="*/ 1903570 h 6311615"/>
                        <a:gd name="connsiteX470" fmla="*/ 5855554 w 10883692"/>
                        <a:gd name="connsiteY470" fmla="*/ 1892806 h 6311615"/>
                        <a:gd name="connsiteX471" fmla="*/ 6201871 w 10883692"/>
                        <a:gd name="connsiteY471" fmla="*/ 1692738 h 6311615"/>
                        <a:gd name="connsiteX472" fmla="*/ 5494028 w 10883692"/>
                        <a:gd name="connsiteY472" fmla="*/ 2075090 h 6311615"/>
                        <a:gd name="connsiteX473" fmla="*/ 4927052 w 10883692"/>
                        <a:gd name="connsiteY473" fmla="*/ 1747494 h 6311615"/>
                        <a:gd name="connsiteX474" fmla="*/ 5311978 w 10883692"/>
                        <a:gd name="connsiteY474" fmla="*/ 1524962 h 6311615"/>
                        <a:gd name="connsiteX475" fmla="*/ 5329762 w 10883692"/>
                        <a:gd name="connsiteY475" fmla="*/ 1542278 h 6311615"/>
                        <a:gd name="connsiteX476" fmla="*/ 5432486 w 10883692"/>
                        <a:gd name="connsiteY476" fmla="*/ 1542278 h 6311615"/>
                        <a:gd name="connsiteX477" fmla="*/ 5450738 w 10883692"/>
                        <a:gd name="connsiteY477" fmla="*/ 1524260 h 6311615"/>
                        <a:gd name="connsiteX478" fmla="*/ 5911714 w 10883692"/>
                        <a:gd name="connsiteY478" fmla="*/ 1524260 h 6311615"/>
                        <a:gd name="connsiteX479" fmla="*/ 6179406 w 10883692"/>
                        <a:gd name="connsiteY479" fmla="*/ 1678932 h 6311615"/>
                        <a:gd name="connsiteX480" fmla="*/ 5470628 w 10883692"/>
                        <a:gd name="connsiteY480" fmla="*/ 2088428 h 6311615"/>
                        <a:gd name="connsiteX481" fmla="*/ 5289982 w 10883692"/>
                        <a:gd name="connsiteY481" fmla="*/ 2192791 h 6311615"/>
                        <a:gd name="connsiteX482" fmla="*/ 4723006 w 10883692"/>
                        <a:gd name="connsiteY482" fmla="*/ 1865194 h 6311615"/>
                        <a:gd name="connsiteX483" fmla="*/ 4903652 w 10883692"/>
                        <a:gd name="connsiteY483" fmla="*/ 1760831 h 6311615"/>
                        <a:gd name="connsiteX484" fmla="*/ 4514982 w 10883692"/>
                        <a:gd name="connsiteY484" fmla="*/ 2667104 h 6311615"/>
                        <a:gd name="connsiteX485" fmla="*/ 4959578 w 10883692"/>
                        <a:gd name="connsiteY485" fmla="*/ 2409706 h 6311615"/>
                        <a:gd name="connsiteX486" fmla="*/ 5042647 w 10883692"/>
                        <a:gd name="connsiteY486" fmla="*/ 2457676 h 6311615"/>
                        <a:gd name="connsiteX487" fmla="*/ 5042647 w 10883692"/>
                        <a:gd name="connsiteY487" fmla="*/ 2656808 h 6311615"/>
                        <a:gd name="connsiteX488" fmla="*/ 4611623 w 10883692"/>
                        <a:gd name="connsiteY488" fmla="*/ 2905547 h 6311615"/>
                        <a:gd name="connsiteX489" fmla="*/ 4515919 w 10883692"/>
                        <a:gd name="connsiteY489" fmla="*/ 2850090 h 6311615"/>
                        <a:gd name="connsiteX490" fmla="*/ 5041711 w 10883692"/>
                        <a:gd name="connsiteY490" fmla="*/ 2683952 h 6311615"/>
                        <a:gd name="connsiteX491" fmla="*/ 5041711 w 10883692"/>
                        <a:gd name="connsiteY491" fmla="*/ 2758128 h 6311615"/>
                        <a:gd name="connsiteX492" fmla="*/ 4997954 w 10883692"/>
                        <a:gd name="connsiteY492" fmla="*/ 2770063 h 6311615"/>
                        <a:gd name="connsiteX493" fmla="*/ 4978238 w 10883692"/>
                        <a:gd name="connsiteY493" fmla="*/ 2809782 h 6311615"/>
                        <a:gd name="connsiteX494" fmla="*/ 4997954 w 10883692"/>
                        <a:gd name="connsiteY494" fmla="*/ 2829498 h 6311615"/>
                        <a:gd name="connsiteX495" fmla="*/ 5087809 w 10883692"/>
                        <a:gd name="connsiteY495" fmla="*/ 2835348 h 6311615"/>
                        <a:gd name="connsiteX496" fmla="*/ 5590201 w 10883692"/>
                        <a:gd name="connsiteY496" fmla="*/ 3124803 h 6311615"/>
                        <a:gd name="connsiteX497" fmla="*/ 5290918 w 10883692"/>
                        <a:gd name="connsiteY497" fmla="*/ 3297727 h 6311615"/>
                        <a:gd name="connsiteX498" fmla="*/ 4634087 w 10883692"/>
                        <a:gd name="connsiteY498" fmla="*/ 2918417 h 6311615"/>
                        <a:gd name="connsiteX499" fmla="*/ 5613601 w 10883692"/>
                        <a:gd name="connsiteY499" fmla="*/ 3139076 h 6311615"/>
                        <a:gd name="connsiteX500" fmla="*/ 5913118 w 10883692"/>
                        <a:gd name="connsiteY500" fmla="*/ 3312001 h 6311615"/>
                        <a:gd name="connsiteX501" fmla="*/ 5613601 w 10883692"/>
                        <a:gd name="connsiteY501" fmla="*/ 3484925 h 6311615"/>
                        <a:gd name="connsiteX502" fmla="*/ 5314318 w 10883692"/>
                        <a:gd name="connsiteY502" fmla="*/ 3312001 h 6311615"/>
                        <a:gd name="connsiteX503" fmla="*/ 5637000 w 10883692"/>
                        <a:gd name="connsiteY503" fmla="*/ 3125505 h 6311615"/>
                        <a:gd name="connsiteX504" fmla="*/ 5917797 w 10883692"/>
                        <a:gd name="connsiteY504" fmla="*/ 2964047 h 6311615"/>
                        <a:gd name="connsiteX505" fmla="*/ 6051176 w 10883692"/>
                        <a:gd name="connsiteY505" fmla="*/ 3041032 h 6311615"/>
                        <a:gd name="connsiteX506" fmla="*/ 6062876 w 10883692"/>
                        <a:gd name="connsiteY506" fmla="*/ 3020674 h 6311615"/>
                        <a:gd name="connsiteX507" fmla="*/ 5941197 w 10883692"/>
                        <a:gd name="connsiteY507" fmla="*/ 2950474 h 6311615"/>
                        <a:gd name="connsiteX508" fmla="*/ 6249138 w 10883692"/>
                        <a:gd name="connsiteY508" fmla="*/ 2772870 h 6311615"/>
                        <a:gd name="connsiteX509" fmla="*/ 6548421 w 10883692"/>
                        <a:gd name="connsiteY509" fmla="*/ 2945561 h 6311615"/>
                        <a:gd name="connsiteX510" fmla="*/ 5937687 w 10883692"/>
                        <a:gd name="connsiteY510" fmla="*/ 3298429 h 6311615"/>
                        <a:gd name="connsiteX511" fmla="*/ 6271368 w 10883692"/>
                        <a:gd name="connsiteY511" fmla="*/ 2759299 h 6311615"/>
                        <a:gd name="connsiteX512" fmla="*/ 6451780 w 10883692"/>
                        <a:gd name="connsiteY512" fmla="*/ 2655170 h 6311615"/>
                        <a:gd name="connsiteX513" fmla="*/ 6751296 w 10883692"/>
                        <a:gd name="connsiteY513" fmla="*/ 2827860 h 6311615"/>
                        <a:gd name="connsiteX514" fmla="*/ 6570650 w 10883692"/>
                        <a:gd name="connsiteY514" fmla="*/ 2932223 h 6311615"/>
                        <a:gd name="connsiteX515" fmla="*/ 7960830 w 10883692"/>
                        <a:gd name="connsiteY515" fmla="*/ 2458612 h 6311615"/>
                        <a:gd name="connsiteX516" fmla="*/ 7399236 w 10883692"/>
                        <a:gd name="connsiteY516" fmla="*/ 2458612 h 6311615"/>
                        <a:gd name="connsiteX517" fmla="*/ 6837642 w 10883692"/>
                        <a:gd name="connsiteY517" fmla="*/ 2458612 h 6311615"/>
                        <a:gd name="connsiteX518" fmla="*/ 6815646 w 10883692"/>
                        <a:gd name="connsiteY518" fmla="*/ 2445742 h 6311615"/>
                        <a:gd name="connsiteX519" fmla="*/ 7400640 w 10883692"/>
                        <a:gd name="connsiteY519" fmla="*/ 2108318 h 6311615"/>
                        <a:gd name="connsiteX520" fmla="*/ 7985633 w 10883692"/>
                        <a:gd name="connsiteY520" fmla="*/ 2445742 h 6311615"/>
                        <a:gd name="connsiteX521" fmla="*/ 8208399 w 10883692"/>
                        <a:gd name="connsiteY521" fmla="*/ 2315640 h 6311615"/>
                        <a:gd name="connsiteX522" fmla="*/ 8006225 w 10883692"/>
                        <a:gd name="connsiteY522" fmla="*/ 2432639 h 6311615"/>
                        <a:gd name="connsiteX523" fmla="*/ 7421231 w 10883692"/>
                        <a:gd name="connsiteY523" fmla="*/ 2095448 h 6311615"/>
                        <a:gd name="connsiteX524" fmla="*/ 7424274 w 10883692"/>
                        <a:gd name="connsiteY524" fmla="*/ 2093810 h 6311615"/>
                        <a:gd name="connsiteX525" fmla="*/ 7822069 w 10883692"/>
                        <a:gd name="connsiteY525" fmla="*/ 2093810 h 6311615"/>
                        <a:gd name="connsiteX526" fmla="*/ 7398534 w 10883692"/>
                        <a:gd name="connsiteY526" fmla="*/ 1847645 h 6311615"/>
                        <a:gd name="connsiteX527" fmla="*/ 7782758 w 10883692"/>
                        <a:gd name="connsiteY527" fmla="*/ 2069474 h 6311615"/>
                        <a:gd name="connsiteX528" fmla="*/ 7418658 w 10883692"/>
                        <a:gd name="connsiteY528" fmla="*/ 2069474 h 6311615"/>
                        <a:gd name="connsiteX529" fmla="*/ 7398534 w 10883692"/>
                        <a:gd name="connsiteY529" fmla="*/ 2080940 h 6311615"/>
                        <a:gd name="connsiteX530" fmla="*/ 7381218 w 10883692"/>
                        <a:gd name="connsiteY530" fmla="*/ 2070878 h 6311615"/>
                        <a:gd name="connsiteX531" fmla="*/ 7378644 w 10883692"/>
                        <a:gd name="connsiteY531" fmla="*/ 2069474 h 6311615"/>
                        <a:gd name="connsiteX532" fmla="*/ 7014544 w 10883692"/>
                        <a:gd name="connsiteY532" fmla="*/ 2069474 h 6311615"/>
                        <a:gd name="connsiteX533" fmla="*/ 7375134 w 10883692"/>
                        <a:gd name="connsiteY533" fmla="*/ 1834072 h 6311615"/>
                        <a:gd name="connsiteX534" fmla="*/ 6967744 w 10883692"/>
                        <a:gd name="connsiteY534" fmla="*/ 2069474 h 6311615"/>
                        <a:gd name="connsiteX535" fmla="*/ 6902927 w 10883692"/>
                        <a:gd name="connsiteY535" fmla="*/ 2069474 h 6311615"/>
                        <a:gd name="connsiteX536" fmla="*/ 6592413 w 10883692"/>
                        <a:gd name="connsiteY536" fmla="*/ 1889998 h 6311615"/>
                        <a:gd name="connsiteX537" fmla="*/ 7031626 w 10883692"/>
                        <a:gd name="connsiteY537" fmla="*/ 1635876 h 6311615"/>
                        <a:gd name="connsiteX538" fmla="*/ 6834599 w 10883692"/>
                        <a:gd name="connsiteY538" fmla="*/ 1327468 h 6311615"/>
                        <a:gd name="connsiteX539" fmla="*/ 6834599 w 10883692"/>
                        <a:gd name="connsiteY539" fmla="*/ 950030 h 6311615"/>
                        <a:gd name="connsiteX540" fmla="*/ 7790012 w 10883692"/>
                        <a:gd name="connsiteY540" fmla="*/ 398732 h 6311615"/>
                        <a:gd name="connsiteX541" fmla="*/ 7868635 w 10883692"/>
                        <a:gd name="connsiteY541" fmla="*/ 398732 h 6311615"/>
                        <a:gd name="connsiteX542" fmla="*/ 8460414 w 10883692"/>
                        <a:gd name="connsiteY542" fmla="*/ 740602 h 6311615"/>
                        <a:gd name="connsiteX543" fmla="*/ 8454334 w 10883692"/>
                        <a:gd name="connsiteY543" fmla="*/ 779845 h 6311615"/>
                        <a:gd name="connsiteX544" fmla="*/ 8459010 w 10883692"/>
                        <a:gd name="connsiteY544" fmla="*/ 784828 h 6311615"/>
                        <a:gd name="connsiteX545" fmla="*/ 7031626 w 10883692"/>
                        <a:gd name="connsiteY545" fmla="*/ 1608499 h 6311615"/>
                        <a:gd name="connsiteX546" fmla="*/ 6688820 w 10883692"/>
                        <a:gd name="connsiteY546" fmla="*/ 1410771 h 6311615"/>
                        <a:gd name="connsiteX547" fmla="*/ 6828048 w 10883692"/>
                        <a:gd name="connsiteY547" fmla="*/ 1330276 h 6311615"/>
                        <a:gd name="connsiteX548" fmla="*/ 6811200 w 10883692"/>
                        <a:gd name="connsiteY548" fmla="*/ 963836 h 6311615"/>
                        <a:gd name="connsiteX549" fmla="*/ 6811200 w 10883692"/>
                        <a:gd name="connsiteY549" fmla="*/ 1314832 h 6311615"/>
                        <a:gd name="connsiteX550" fmla="*/ 6666122 w 10883692"/>
                        <a:gd name="connsiteY550" fmla="*/ 1398603 h 6311615"/>
                        <a:gd name="connsiteX551" fmla="*/ 6363095 w 10883692"/>
                        <a:gd name="connsiteY551" fmla="*/ 1223573 h 6311615"/>
                        <a:gd name="connsiteX552" fmla="*/ 6339695 w 10883692"/>
                        <a:gd name="connsiteY552" fmla="*/ 1236209 h 6311615"/>
                        <a:gd name="connsiteX553" fmla="*/ 6642722 w 10883692"/>
                        <a:gd name="connsiteY553" fmla="*/ 1411239 h 6311615"/>
                        <a:gd name="connsiteX554" fmla="*/ 6202806 w 10883692"/>
                        <a:gd name="connsiteY554" fmla="*/ 1665126 h 6311615"/>
                        <a:gd name="connsiteX555" fmla="*/ 5920839 w 10883692"/>
                        <a:gd name="connsiteY555" fmla="*/ 1501328 h 6311615"/>
                        <a:gd name="connsiteX556" fmla="*/ 5918032 w 10883692"/>
                        <a:gd name="connsiteY556" fmla="*/ 1499690 h 6311615"/>
                        <a:gd name="connsiteX557" fmla="*/ 5881528 w 10883692"/>
                        <a:gd name="connsiteY557" fmla="*/ 1499690 h 6311615"/>
                        <a:gd name="connsiteX558" fmla="*/ 5131800 w 10883692"/>
                        <a:gd name="connsiteY558" fmla="*/ 926630 h 6311615"/>
                        <a:gd name="connsiteX559" fmla="*/ 5571013 w 10883692"/>
                        <a:gd name="connsiteY559" fmla="*/ 1180283 h 6311615"/>
                        <a:gd name="connsiteX560" fmla="*/ 6242586 w 10883692"/>
                        <a:gd name="connsiteY560" fmla="*/ 1180283 h 6311615"/>
                        <a:gd name="connsiteX561" fmla="*/ 6316295 w 10883692"/>
                        <a:gd name="connsiteY561" fmla="*/ 1222637 h 6311615"/>
                        <a:gd name="connsiteX562" fmla="*/ 5851810 w 10883692"/>
                        <a:gd name="connsiteY562" fmla="*/ 1490798 h 6311615"/>
                        <a:gd name="connsiteX563" fmla="*/ 5443250 w 10883692"/>
                        <a:gd name="connsiteY563" fmla="*/ 1490798 h 6311615"/>
                        <a:gd name="connsiteX564" fmla="*/ 5432486 w 10883692"/>
                        <a:gd name="connsiteY564" fmla="*/ 1482608 h 6311615"/>
                        <a:gd name="connsiteX565" fmla="*/ 5342865 w 10883692"/>
                        <a:gd name="connsiteY565" fmla="*/ 1476758 h 6311615"/>
                        <a:gd name="connsiteX566" fmla="*/ 4761850 w 10883692"/>
                        <a:gd name="connsiteY566" fmla="*/ 1140504 h 6311615"/>
                        <a:gd name="connsiteX567" fmla="*/ 4331762 w 10883692"/>
                        <a:gd name="connsiteY567" fmla="*/ 1388541 h 6311615"/>
                        <a:gd name="connsiteX568" fmla="*/ 4737514 w 10883692"/>
                        <a:gd name="connsiteY568" fmla="*/ 1154544 h 6311615"/>
                        <a:gd name="connsiteX569" fmla="*/ 5319466 w 10883692"/>
                        <a:gd name="connsiteY569" fmla="*/ 1490564 h 6311615"/>
                        <a:gd name="connsiteX570" fmla="*/ 5313616 w 10883692"/>
                        <a:gd name="connsiteY570" fmla="*/ 1497116 h 6311615"/>
                        <a:gd name="connsiteX571" fmla="*/ 4903652 w 10883692"/>
                        <a:gd name="connsiteY571" fmla="*/ 1733921 h 6311615"/>
                        <a:gd name="connsiteX572" fmla="*/ 4331762 w 10883692"/>
                        <a:gd name="connsiteY572" fmla="*/ 1403751 h 6311615"/>
                        <a:gd name="connsiteX573" fmla="*/ 4331762 w 10883692"/>
                        <a:gd name="connsiteY573" fmla="*/ 1430661 h 6311615"/>
                        <a:gd name="connsiteX574" fmla="*/ 4880252 w 10883692"/>
                        <a:gd name="connsiteY574" fmla="*/ 1747260 h 6311615"/>
                        <a:gd name="connsiteX575" fmla="*/ 4699606 w 10883692"/>
                        <a:gd name="connsiteY575" fmla="*/ 1851388 h 6311615"/>
                        <a:gd name="connsiteX576" fmla="*/ 4331762 w 10883692"/>
                        <a:gd name="connsiteY576" fmla="*/ 1638919 h 6311615"/>
                        <a:gd name="connsiteX577" fmla="*/ 4325912 w 10883692"/>
                        <a:gd name="connsiteY577" fmla="*/ 1697418 h 6311615"/>
                        <a:gd name="connsiteX578" fmla="*/ 4331762 w 10883692"/>
                        <a:gd name="connsiteY578" fmla="*/ 1694142 h 6311615"/>
                        <a:gd name="connsiteX579" fmla="*/ 4331762 w 10883692"/>
                        <a:gd name="connsiteY579" fmla="*/ 1665126 h 6311615"/>
                        <a:gd name="connsiteX580" fmla="*/ 4625195 w 10883692"/>
                        <a:gd name="connsiteY580" fmla="*/ 1834540 h 6311615"/>
                        <a:gd name="connsiteX581" fmla="*/ 4625195 w 10883692"/>
                        <a:gd name="connsiteY581" fmla="*/ 1893508 h 6311615"/>
                        <a:gd name="connsiteX582" fmla="*/ 3970002 w 10883692"/>
                        <a:gd name="connsiteY582" fmla="*/ 2272350 h 6311615"/>
                        <a:gd name="connsiteX583" fmla="*/ 3837326 w 10883692"/>
                        <a:gd name="connsiteY583" fmla="*/ 2195599 h 6311615"/>
                        <a:gd name="connsiteX584" fmla="*/ 4188322 w 10883692"/>
                        <a:gd name="connsiteY584" fmla="*/ 1992488 h 6311615"/>
                        <a:gd name="connsiteX585" fmla="*/ 4001124 w 10883692"/>
                        <a:gd name="connsiteY585" fmla="*/ 1884616 h 6311615"/>
                        <a:gd name="connsiteX586" fmla="*/ 3649659 w 10883692"/>
                        <a:gd name="connsiteY586" fmla="*/ 2087960 h 6311615"/>
                        <a:gd name="connsiteX587" fmla="*/ 3977256 w 10883692"/>
                        <a:gd name="connsiteY587" fmla="*/ 1898187 h 6311615"/>
                        <a:gd name="connsiteX588" fmla="*/ 4141054 w 10883692"/>
                        <a:gd name="connsiteY588" fmla="*/ 1991786 h 6311615"/>
                        <a:gd name="connsiteX589" fmla="*/ 3813458 w 10883692"/>
                        <a:gd name="connsiteY589" fmla="*/ 2181559 h 6311615"/>
                        <a:gd name="connsiteX590" fmla="*/ 3413790 w 10883692"/>
                        <a:gd name="connsiteY590" fmla="*/ 2479204 h 6311615"/>
                        <a:gd name="connsiteX591" fmla="*/ 3418830 w 10883692"/>
                        <a:gd name="connsiteY591" fmla="*/ 2440815 h 6311615"/>
                        <a:gd name="connsiteX592" fmla="*/ 3416364 w 10883692"/>
                        <a:gd name="connsiteY592" fmla="*/ 2438020 h 6311615"/>
                        <a:gd name="connsiteX593" fmla="*/ 3812756 w 10883692"/>
                        <a:gd name="connsiteY593" fmla="*/ 2209170 h 6311615"/>
                        <a:gd name="connsiteX594" fmla="*/ 3945432 w 10883692"/>
                        <a:gd name="connsiteY594" fmla="*/ 2285922 h 6311615"/>
                        <a:gd name="connsiteX595" fmla="*/ 3512069 w 10883692"/>
                        <a:gd name="connsiteY595" fmla="*/ 2536065 h 6311615"/>
                        <a:gd name="connsiteX596" fmla="*/ 3535469 w 10883692"/>
                        <a:gd name="connsiteY596" fmla="*/ 2549403 h 6311615"/>
                        <a:gd name="connsiteX597" fmla="*/ 3968832 w 10883692"/>
                        <a:gd name="connsiteY597" fmla="*/ 2299260 h 6311615"/>
                        <a:gd name="connsiteX598" fmla="*/ 4491583 w 10883692"/>
                        <a:gd name="connsiteY598" fmla="*/ 2600882 h 6311615"/>
                        <a:gd name="connsiteX599" fmla="*/ 4491583 w 10883692"/>
                        <a:gd name="connsiteY599" fmla="*/ 2652128 h 6311615"/>
                        <a:gd name="connsiteX600" fmla="*/ 4102445 w 10883692"/>
                        <a:gd name="connsiteY600" fmla="*/ 2876765 h 6311615"/>
                        <a:gd name="connsiteX601" fmla="*/ 4125845 w 10883692"/>
                        <a:gd name="connsiteY601" fmla="*/ 2890805 h 6311615"/>
                        <a:gd name="connsiteX602" fmla="*/ 4491583 w 10883692"/>
                        <a:gd name="connsiteY602" fmla="*/ 2680208 h 6311615"/>
                        <a:gd name="connsiteX603" fmla="*/ 4491583 w 10883692"/>
                        <a:gd name="connsiteY603" fmla="*/ 2863427 h 6311615"/>
                        <a:gd name="connsiteX604" fmla="*/ 4587287 w 10883692"/>
                        <a:gd name="connsiteY604" fmla="*/ 2918651 h 6311615"/>
                        <a:gd name="connsiteX605" fmla="*/ 4380200 w 10883692"/>
                        <a:gd name="connsiteY605" fmla="*/ 3038223 h 6311615"/>
                        <a:gd name="connsiteX606" fmla="*/ 2772871 w 10883692"/>
                        <a:gd name="connsiteY606" fmla="*/ 4751788 h 6311615"/>
                        <a:gd name="connsiteX607" fmla="*/ 2767021 w 10883692"/>
                        <a:gd name="connsiteY607" fmla="*/ 4755298 h 6311615"/>
                        <a:gd name="connsiteX608" fmla="*/ 2767021 w 10883692"/>
                        <a:gd name="connsiteY608" fmla="*/ 5016673 h 6311615"/>
                        <a:gd name="connsiteX609" fmla="*/ 2122358 w 10883692"/>
                        <a:gd name="connsiteY609" fmla="*/ 5388729 h 6311615"/>
                        <a:gd name="connsiteX610" fmla="*/ 2048648 w 10883692"/>
                        <a:gd name="connsiteY610" fmla="*/ 5385687 h 6311615"/>
                        <a:gd name="connsiteX611" fmla="*/ 1653895 w 10883692"/>
                        <a:gd name="connsiteY611" fmla="*/ 5158241 h 6311615"/>
                        <a:gd name="connsiteX612" fmla="*/ 4019609 w 10883692"/>
                        <a:gd name="connsiteY612" fmla="*/ 3792398 h 6311615"/>
                        <a:gd name="connsiteX613" fmla="*/ 4025459 w 10883692"/>
                        <a:gd name="connsiteY613" fmla="*/ 3789122 h 6311615"/>
                        <a:gd name="connsiteX614" fmla="*/ 4025459 w 10883692"/>
                        <a:gd name="connsiteY614" fmla="*/ 3269882 h 6311615"/>
                        <a:gd name="connsiteX615" fmla="*/ 4380200 w 10883692"/>
                        <a:gd name="connsiteY615" fmla="*/ 3065134 h 6311615"/>
                        <a:gd name="connsiteX616" fmla="*/ 5037031 w 10883692"/>
                        <a:gd name="connsiteY616" fmla="*/ 3444209 h 6311615"/>
                        <a:gd name="connsiteX617" fmla="*/ 4404302 w 10883692"/>
                        <a:gd name="connsiteY617" fmla="*/ 3051562 h 6311615"/>
                        <a:gd name="connsiteX618" fmla="*/ 4611390 w 10883692"/>
                        <a:gd name="connsiteY618" fmla="*/ 2931989 h 6311615"/>
                        <a:gd name="connsiteX619" fmla="*/ 5267518 w 10883692"/>
                        <a:gd name="connsiteY619" fmla="*/ 3312001 h 6311615"/>
                        <a:gd name="connsiteX620" fmla="*/ 5060430 w 10883692"/>
                        <a:gd name="connsiteY620" fmla="*/ 3431573 h 6311615"/>
                        <a:gd name="connsiteX621" fmla="*/ 5084532 w 10883692"/>
                        <a:gd name="connsiteY621" fmla="*/ 3444209 h 6311615"/>
                        <a:gd name="connsiteX622" fmla="*/ 5291620 w 10883692"/>
                        <a:gd name="connsiteY622" fmla="*/ 3324637 h 6311615"/>
                        <a:gd name="connsiteX623" fmla="*/ 5590903 w 10883692"/>
                        <a:gd name="connsiteY623" fmla="*/ 3497561 h 6311615"/>
                        <a:gd name="connsiteX624" fmla="*/ 5383113 w 10883692"/>
                        <a:gd name="connsiteY624" fmla="*/ 3616198 h 6311615"/>
                        <a:gd name="connsiteX625" fmla="*/ 4876275 w 10883692"/>
                        <a:gd name="connsiteY625" fmla="*/ 4282155 h 6311615"/>
                        <a:gd name="connsiteX626" fmla="*/ 4870425 w 10883692"/>
                        <a:gd name="connsiteY626" fmla="*/ 4285664 h 6311615"/>
                        <a:gd name="connsiteX627" fmla="*/ 4870425 w 10883692"/>
                        <a:gd name="connsiteY627" fmla="*/ 4645787 h 6311615"/>
                        <a:gd name="connsiteX628" fmla="*/ 2924033 w 10883692"/>
                        <a:gd name="connsiteY628" fmla="*/ 5768975 h 6311615"/>
                        <a:gd name="connsiteX629" fmla="*/ 2924033 w 10883692"/>
                        <a:gd name="connsiteY629" fmla="*/ 5414235 h 6311615"/>
                        <a:gd name="connsiteX630" fmla="*/ 4336442 w 10883692"/>
                        <a:gd name="connsiteY630" fmla="*/ 4598987 h 6311615"/>
                        <a:gd name="connsiteX631" fmla="*/ 4324743 w 10883692"/>
                        <a:gd name="connsiteY631" fmla="*/ 4578864 h 6311615"/>
                        <a:gd name="connsiteX632" fmla="*/ 3339613 w 10883692"/>
                        <a:gd name="connsiteY632" fmla="*/ 5147478 h 6311615"/>
                        <a:gd name="connsiteX633" fmla="*/ 3339613 w 10883692"/>
                        <a:gd name="connsiteY633" fmla="*/ 4824561 h 6311615"/>
                        <a:gd name="connsiteX634" fmla="*/ 5383113 w 10883692"/>
                        <a:gd name="connsiteY634" fmla="*/ 3644745 h 6311615"/>
                        <a:gd name="connsiteX635" fmla="*/ 5682162 w 10883692"/>
                        <a:gd name="connsiteY635" fmla="*/ 3817436 h 6311615"/>
                        <a:gd name="connsiteX636" fmla="*/ 5705561 w 10883692"/>
                        <a:gd name="connsiteY636" fmla="*/ 3803396 h 6311615"/>
                        <a:gd name="connsiteX637" fmla="*/ 5406513 w 10883692"/>
                        <a:gd name="connsiteY637" fmla="*/ 3630705 h 6311615"/>
                        <a:gd name="connsiteX638" fmla="*/ 5613601 w 10883692"/>
                        <a:gd name="connsiteY638" fmla="*/ 3511366 h 6311615"/>
                        <a:gd name="connsiteX639" fmla="*/ 5912416 w 10883692"/>
                        <a:gd name="connsiteY639" fmla="*/ 3683823 h 6311615"/>
                        <a:gd name="connsiteX640" fmla="*/ 5935816 w 10883692"/>
                        <a:gd name="connsiteY640" fmla="*/ 3670251 h 6311615"/>
                        <a:gd name="connsiteX641" fmla="*/ 5637000 w 10883692"/>
                        <a:gd name="connsiteY641" fmla="*/ 3497795 h 6311615"/>
                        <a:gd name="connsiteX642" fmla="*/ 5936518 w 10883692"/>
                        <a:gd name="connsiteY642" fmla="*/ 3324870 h 6311615"/>
                        <a:gd name="connsiteX643" fmla="*/ 6236034 w 10883692"/>
                        <a:gd name="connsiteY643" fmla="*/ 3497327 h 6311615"/>
                        <a:gd name="connsiteX644" fmla="*/ 6595220 w 10883692"/>
                        <a:gd name="connsiteY644" fmla="*/ 3284857 h 6311615"/>
                        <a:gd name="connsiteX645" fmla="*/ 6555441 w 10883692"/>
                        <a:gd name="connsiteY645" fmla="*/ 3296557 h 6311615"/>
                        <a:gd name="connsiteX646" fmla="*/ 6534381 w 10883692"/>
                        <a:gd name="connsiteY646" fmla="*/ 3324870 h 6311615"/>
                        <a:gd name="connsiteX647" fmla="*/ 6259434 w 10883692"/>
                        <a:gd name="connsiteY647" fmla="*/ 3483755 h 6311615"/>
                        <a:gd name="connsiteX648" fmla="*/ 5959917 w 10883692"/>
                        <a:gd name="connsiteY648" fmla="*/ 3312001 h 6311615"/>
                        <a:gd name="connsiteX649" fmla="*/ 6570650 w 10883692"/>
                        <a:gd name="connsiteY649" fmla="*/ 2959366 h 6311615"/>
                        <a:gd name="connsiteX650" fmla="*/ 6595220 w 10883692"/>
                        <a:gd name="connsiteY650" fmla="*/ 2973406 h 6311615"/>
                        <a:gd name="connsiteX651" fmla="*/ 6618620 w 10883692"/>
                        <a:gd name="connsiteY651" fmla="*/ 3276199 h 6311615"/>
                        <a:gd name="connsiteX652" fmla="*/ 6618620 w 10883692"/>
                        <a:gd name="connsiteY652" fmla="*/ 2959133 h 6311615"/>
                        <a:gd name="connsiteX653" fmla="*/ 6594050 w 10883692"/>
                        <a:gd name="connsiteY653" fmla="*/ 2944859 h 6311615"/>
                        <a:gd name="connsiteX654" fmla="*/ 6774696 w 10883692"/>
                        <a:gd name="connsiteY654" fmla="*/ 2840730 h 6311615"/>
                        <a:gd name="connsiteX655" fmla="*/ 6776100 w 10883692"/>
                        <a:gd name="connsiteY655" fmla="*/ 2840730 h 6311615"/>
                        <a:gd name="connsiteX656" fmla="*/ 7371156 w 10883692"/>
                        <a:gd name="connsiteY656" fmla="*/ 2840730 h 63116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  <a:cxn ang="0">
                          <a:pos x="connsiteX292" y="connsiteY292"/>
                        </a:cxn>
                        <a:cxn ang="0">
                          <a:pos x="connsiteX293" y="connsiteY293"/>
                        </a:cxn>
                        <a:cxn ang="0">
                          <a:pos x="connsiteX294" y="connsiteY294"/>
                        </a:cxn>
                        <a:cxn ang="0">
                          <a:pos x="connsiteX295" y="connsiteY295"/>
                        </a:cxn>
                        <a:cxn ang="0">
                          <a:pos x="connsiteX296" y="connsiteY296"/>
                        </a:cxn>
                        <a:cxn ang="0">
                          <a:pos x="connsiteX297" y="connsiteY297"/>
                        </a:cxn>
                        <a:cxn ang="0">
                          <a:pos x="connsiteX298" y="connsiteY298"/>
                        </a:cxn>
                        <a:cxn ang="0">
                          <a:pos x="connsiteX299" y="connsiteY299"/>
                        </a:cxn>
                        <a:cxn ang="0">
                          <a:pos x="connsiteX300" y="connsiteY300"/>
                        </a:cxn>
                        <a:cxn ang="0">
                          <a:pos x="connsiteX301" y="connsiteY301"/>
                        </a:cxn>
                        <a:cxn ang="0">
                          <a:pos x="connsiteX302" y="connsiteY302"/>
                        </a:cxn>
                        <a:cxn ang="0">
                          <a:pos x="connsiteX303" y="connsiteY303"/>
                        </a:cxn>
                        <a:cxn ang="0">
                          <a:pos x="connsiteX304" y="connsiteY304"/>
                        </a:cxn>
                        <a:cxn ang="0">
                          <a:pos x="connsiteX305" y="connsiteY305"/>
                        </a:cxn>
                        <a:cxn ang="0">
                          <a:pos x="connsiteX306" y="connsiteY306"/>
                        </a:cxn>
                        <a:cxn ang="0">
                          <a:pos x="connsiteX307" y="connsiteY307"/>
                        </a:cxn>
                        <a:cxn ang="0">
                          <a:pos x="connsiteX308" y="connsiteY308"/>
                        </a:cxn>
                        <a:cxn ang="0">
                          <a:pos x="connsiteX309" y="connsiteY309"/>
                        </a:cxn>
                        <a:cxn ang="0">
                          <a:pos x="connsiteX310" y="connsiteY310"/>
                        </a:cxn>
                        <a:cxn ang="0">
                          <a:pos x="connsiteX311" y="connsiteY311"/>
                        </a:cxn>
                        <a:cxn ang="0">
                          <a:pos x="connsiteX312" y="connsiteY312"/>
                        </a:cxn>
                        <a:cxn ang="0">
                          <a:pos x="connsiteX313" y="connsiteY313"/>
                        </a:cxn>
                        <a:cxn ang="0">
                          <a:pos x="connsiteX314" y="connsiteY314"/>
                        </a:cxn>
                        <a:cxn ang="0">
                          <a:pos x="connsiteX315" y="connsiteY315"/>
                        </a:cxn>
                        <a:cxn ang="0">
                          <a:pos x="connsiteX316" y="connsiteY316"/>
                        </a:cxn>
                        <a:cxn ang="0">
                          <a:pos x="connsiteX317" y="connsiteY317"/>
                        </a:cxn>
                        <a:cxn ang="0">
                          <a:pos x="connsiteX318" y="connsiteY318"/>
                        </a:cxn>
                        <a:cxn ang="0">
                          <a:pos x="connsiteX319" y="connsiteY319"/>
                        </a:cxn>
                        <a:cxn ang="0">
                          <a:pos x="connsiteX320" y="connsiteY320"/>
                        </a:cxn>
                        <a:cxn ang="0">
                          <a:pos x="connsiteX321" y="connsiteY321"/>
                        </a:cxn>
                        <a:cxn ang="0">
                          <a:pos x="connsiteX322" y="connsiteY322"/>
                        </a:cxn>
                        <a:cxn ang="0">
                          <a:pos x="connsiteX323" y="connsiteY323"/>
                        </a:cxn>
                        <a:cxn ang="0">
                          <a:pos x="connsiteX324" y="connsiteY324"/>
                        </a:cxn>
                        <a:cxn ang="0">
                          <a:pos x="connsiteX325" y="connsiteY325"/>
                        </a:cxn>
                        <a:cxn ang="0">
                          <a:pos x="connsiteX326" y="connsiteY326"/>
                        </a:cxn>
                        <a:cxn ang="0">
                          <a:pos x="connsiteX327" y="connsiteY327"/>
                        </a:cxn>
                        <a:cxn ang="0">
                          <a:pos x="connsiteX328" y="connsiteY328"/>
                        </a:cxn>
                        <a:cxn ang="0">
                          <a:pos x="connsiteX329" y="connsiteY329"/>
                        </a:cxn>
                        <a:cxn ang="0">
                          <a:pos x="connsiteX330" y="connsiteY330"/>
                        </a:cxn>
                        <a:cxn ang="0">
                          <a:pos x="connsiteX331" y="connsiteY331"/>
                        </a:cxn>
                        <a:cxn ang="0">
                          <a:pos x="connsiteX332" y="connsiteY332"/>
                        </a:cxn>
                        <a:cxn ang="0">
                          <a:pos x="connsiteX333" y="connsiteY333"/>
                        </a:cxn>
                        <a:cxn ang="0">
                          <a:pos x="connsiteX334" y="connsiteY334"/>
                        </a:cxn>
                        <a:cxn ang="0">
                          <a:pos x="connsiteX335" y="connsiteY335"/>
                        </a:cxn>
                        <a:cxn ang="0">
                          <a:pos x="connsiteX336" y="connsiteY336"/>
                        </a:cxn>
                        <a:cxn ang="0">
                          <a:pos x="connsiteX337" y="connsiteY337"/>
                        </a:cxn>
                        <a:cxn ang="0">
                          <a:pos x="connsiteX338" y="connsiteY338"/>
                        </a:cxn>
                        <a:cxn ang="0">
                          <a:pos x="connsiteX339" y="connsiteY339"/>
                        </a:cxn>
                        <a:cxn ang="0">
                          <a:pos x="connsiteX340" y="connsiteY340"/>
                        </a:cxn>
                        <a:cxn ang="0">
                          <a:pos x="connsiteX341" y="connsiteY341"/>
                        </a:cxn>
                        <a:cxn ang="0">
                          <a:pos x="connsiteX342" y="connsiteY342"/>
                        </a:cxn>
                        <a:cxn ang="0">
                          <a:pos x="connsiteX343" y="connsiteY343"/>
                        </a:cxn>
                        <a:cxn ang="0">
                          <a:pos x="connsiteX344" y="connsiteY344"/>
                        </a:cxn>
                        <a:cxn ang="0">
                          <a:pos x="connsiteX345" y="connsiteY345"/>
                        </a:cxn>
                        <a:cxn ang="0">
                          <a:pos x="connsiteX346" y="connsiteY346"/>
                        </a:cxn>
                        <a:cxn ang="0">
                          <a:pos x="connsiteX347" y="connsiteY347"/>
                        </a:cxn>
                        <a:cxn ang="0">
                          <a:pos x="connsiteX348" y="connsiteY348"/>
                        </a:cxn>
                        <a:cxn ang="0">
                          <a:pos x="connsiteX349" y="connsiteY349"/>
                        </a:cxn>
                        <a:cxn ang="0">
                          <a:pos x="connsiteX350" y="connsiteY350"/>
                        </a:cxn>
                        <a:cxn ang="0">
                          <a:pos x="connsiteX351" y="connsiteY351"/>
                        </a:cxn>
                        <a:cxn ang="0">
                          <a:pos x="connsiteX352" y="connsiteY352"/>
                        </a:cxn>
                        <a:cxn ang="0">
                          <a:pos x="connsiteX353" y="connsiteY353"/>
                        </a:cxn>
                        <a:cxn ang="0">
                          <a:pos x="connsiteX354" y="connsiteY354"/>
                        </a:cxn>
                        <a:cxn ang="0">
                          <a:pos x="connsiteX355" y="connsiteY355"/>
                        </a:cxn>
                        <a:cxn ang="0">
                          <a:pos x="connsiteX356" y="connsiteY356"/>
                        </a:cxn>
                        <a:cxn ang="0">
                          <a:pos x="connsiteX357" y="connsiteY357"/>
                        </a:cxn>
                        <a:cxn ang="0">
                          <a:pos x="connsiteX358" y="connsiteY358"/>
                        </a:cxn>
                        <a:cxn ang="0">
                          <a:pos x="connsiteX359" y="connsiteY359"/>
                        </a:cxn>
                        <a:cxn ang="0">
                          <a:pos x="connsiteX360" y="connsiteY360"/>
                        </a:cxn>
                        <a:cxn ang="0">
                          <a:pos x="connsiteX361" y="connsiteY361"/>
                        </a:cxn>
                        <a:cxn ang="0">
                          <a:pos x="connsiteX362" y="connsiteY362"/>
                        </a:cxn>
                        <a:cxn ang="0">
                          <a:pos x="connsiteX363" y="connsiteY363"/>
                        </a:cxn>
                        <a:cxn ang="0">
                          <a:pos x="connsiteX364" y="connsiteY364"/>
                        </a:cxn>
                        <a:cxn ang="0">
                          <a:pos x="connsiteX365" y="connsiteY365"/>
                        </a:cxn>
                        <a:cxn ang="0">
                          <a:pos x="connsiteX366" y="connsiteY366"/>
                        </a:cxn>
                        <a:cxn ang="0">
                          <a:pos x="connsiteX367" y="connsiteY367"/>
                        </a:cxn>
                        <a:cxn ang="0">
                          <a:pos x="connsiteX368" y="connsiteY368"/>
                        </a:cxn>
                        <a:cxn ang="0">
                          <a:pos x="connsiteX369" y="connsiteY369"/>
                        </a:cxn>
                        <a:cxn ang="0">
                          <a:pos x="connsiteX370" y="connsiteY370"/>
                        </a:cxn>
                        <a:cxn ang="0">
                          <a:pos x="connsiteX371" y="connsiteY371"/>
                        </a:cxn>
                        <a:cxn ang="0">
                          <a:pos x="connsiteX372" y="connsiteY372"/>
                        </a:cxn>
                        <a:cxn ang="0">
                          <a:pos x="connsiteX373" y="connsiteY373"/>
                        </a:cxn>
                        <a:cxn ang="0">
                          <a:pos x="connsiteX374" y="connsiteY374"/>
                        </a:cxn>
                        <a:cxn ang="0">
                          <a:pos x="connsiteX375" y="connsiteY375"/>
                        </a:cxn>
                        <a:cxn ang="0">
                          <a:pos x="connsiteX376" y="connsiteY376"/>
                        </a:cxn>
                        <a:cxn ang="0">
                          <a:pos x="connsiteX377" y="connsiteY377"/>
                        </a:cxn>
                        <a:cxn ang="0">
                          <a:pos x="connsiteX378" y="connsiteY378"/>
                        </a:cxn>
                        <a:cxn ang="0">
                          <a:pos x="connsiteX379" y="connsiteY379"/>
                        </a:cxn>
                        <a:cxn ang="0">
                          <a:pos x="connsiteX380" y="connsiteY380"/>
                        </a:cxn>
                        <a:cxn ang="0">
                          <a:pos x="connsiteX381" y="connsiteY381"/>
                        </a:cxn>
                        <a:cxn ang="0">
                          <a:pos x="connsiteX382" y="connsiteY382"/>
                        </a:cxn>
                        <a:cxn ang="0">
                          <a:pos x="connsiteX383" y="connsiteY383"/>
                        </a:cxn>
                        <a:cxn ang="0">
                          <a:pos x="connsiteX384" y="connsiteY384"/>
                        </a:cxn>
                        <a:cxn ang="0">
                          <a:pos x="connsiteX385" y="connsiteY385"/>
                        </a:cxn>
                        <a:cxn ang="0">
                          <a:pos x="connsiteX386" y="connsiteY386"/>
                        </a:cxn>
                        <a:cxn ang="0">
                          <a:pos x="connsiteX387" y="connsiteY387"/>
                        </a:cxn>
                        <a:cxn ang="0">
                          <a:pos x="connsiteX388" y="connsiteY388"/>
                        </a:cxn>
                        <a:cxn ang="0">
                          <a:pos x="connsiteX389" y="connsiteY389"/>
                        </a:cxn>
                        <a:cxn ang="0">
                          <a:pos x="connsiteX390" y="connsiteY390"/>
                        </a:cxn>
                        <a:cxn ang="0">
                          <a:pos x="connsiteX391" y="connsiteY391"/>
                        </a:cxn>
                        <a:cxn ang="0">
                          <a:pos x="connsiteX392" y="connsiteY392"/>
                        </a:cxn>
                        <a:cxn ang="0">
                          <a:pos x="connsiteX393" y="connsiteY393"/>
                        </a:cxn>
                        <a:cxn ang="0">
                          <a:pos x="connsiteX394" y="connsiteY394"/>
                        </a:cxn>
                        <a:cxn ang="0">
                          <a:pos x="connsiteX395" y="connsiteY395"/>
                        </a:cxn>
                        <a:cxn ang="0">
                          <a:pos x="connsiteX396" y="connsiteY396"/>
                        </a:cxn>
                        <a:cxn ang="0">
                          <a:pos x="connsiteX397" y="connsiteY397"/>
                        </a:cxn>
                        <a:cxn ang="0">
                          <a:pos x="connsiteX398" y="connsiteY398"/>
                        </a:cxn>
                        <a:cxn ang="0">
                          <a:pos x="connsiteX399" y="connsiteY399"/>
                        </a:cxn>
                        <a:cxn ang="0">
                          <a:pos x="connsiteX400" y="connsiteY400"/>
                        </a:cxn>
                        <a:cxn ang="0">
                          <a:pos x="connsiteX401" y="connsiteY401"/>
                        </a:cxn>
                        <a:cxn ang="0">
                          <a:pos x="connsiteX402" y="connsiteY402"/>
                        </a:cxn>
                        <a:cxn ang="0">
                          <a:pos x="connsiteX403" y="connsiteY403"/>
                        </a:cxn>
                        <a:cxn ang="0">
                          <a:pos x="connsiteX404" y="connsiteY404"/>
                        </a:cxn>
                        <a:cxn ang="0">
                          <a:pos x="connsiteX405" y="connsiteY405"/>
                        </a:cxn>
                        <a:cxn ang="0">
                          <a:pos x="connsiteX406" y="connsiteY406"/>
                        </a:cxn>
                        <a:cxn ang="0">
                          <a:pos x="connsiteX407" y="connsiteY407"/>
                        </a:cxn>
                        <a:cxn ang="0">
                          <a:pos x="connsiteX408" y="connsiteY408"/>
                        </a:cxn>
                        <a:cxn ang="0">
                          <a:pos x="connsiteX409" y="connsiteY409"/>
                        </a:cxn>
                        <a:cxn ang="0">
                          <a:pos x="connsiteX410" y="connsiteY410"/>
                        </a:cxn>
                        <a:cxn ang="0">
                          <a:pos x="connsiteX411" y="connsiteY411"/>
                        </a:cxn>
                        <a:cxn ang="0">
                          <a:pos x="connsiteX412" y="connsiteY412"/>
                        </a:cxn>
                        <a:cxn ang="0">
                          <a:pos x="connsiteX413" y="connsiteY413"/>
                        </a:cxn>
                        <a:cxn ang="0">
                          <a:pos x="connsiteX414" y="connsiteY414"/>
                        </a:cxn>
                        <a:cxn ang="0">
                          <a:pos x="connsiteX415" y="connsiteY415"/>
                        </a:cxn>
                        <a:cxn ang="0">
                          <a:pos x="connsiteX416" y="connsiteY416"/>
                        </a:cxn>
                        <a:cxn ang="0">
                          <a:pos x="connsiteX417" y="connsiteY417"/>
                        </a:cxn>
                        <a:cxn ang="0">
                          <a:pos x="connsiteX418" y="connsiteY418"/>
                        </a:cxn>
                        <a:cxn ang="0">
                          <a:pos x="connsiteX419" y="connsiteY419"/>
                        </a:cxn>
                        <a:cxn ang="0">
                          <a:pos x="connsiteX420" y="connsiteY420"/>
                        </a:cxn>
                        <a:cxn ang="0">
                          <a:pos x="connsiteX421" y="connsiteY421"/>
                        </a:cxn>
                        <a:cxn ang="0">
                          <a:pos x="connsiteX422" y="connsiteY422"/>
                        </a:cxn>
                        <a:cxn ang="0">
                          <a:pos x="connsiteX423" y="connsiteY423"/>
                        </a:cxn>
                        <a:cxn ang="0">
                          <a:pos x="connsiteX424" y="connsiteY424"/>
                        </a:cxn>
                        <a:cxn ang="0">
                          <a:pos x="connsiteX425" y="connsiteY425"/>
                        </a:cxn>
                        <a:cxn ang="0">
                          <a:pos x="connsiteX426" y="connsiteY426"/>
                        </a:cxn>
                        <a:cxn ang="0">
                          <a:pos x="connsiteX427" y="connsiteY427"/>
                        </a:cxn>
                        <a:cxn ang="0">
                          <a:pos x="connsiteX428" y="connsiteY428"/>
                        </a:cxn>
                        <a:cxn ang="0">
                          <a:pos x="connsiteX429" y="connsiteY429"/>
                        </a:cxn>
                        <a:cxn ang="0">
                          <a:pos x="connsiteX430" y="connsiteY430"/>
                        </a:cxn>
                        <a:cxn ang="0">
                          <a:pos x="connsiteX431" y="connsiteY431"/>
                        </a:cxn>
                        <a:cxn ang="0">
                          <a:pos x="connsiteX432" y="connsiteY432"/>
                        </a:cxn>
                        <a:cxn ang="0">
                          <a:pos x="connsiteX433" y="connsiteY433"/>
                        </a:cxn>
                        <a:cxn ang="0">
                          <a:pos x="connsiteX434" y="connsiteY434"/>
                        </a:cxn>
                        <a:cxn ang="0">
                          <a:pos x="connsiteX435" y="connsiteY435"/>
                        </a:cxn>
                        <a:cxn ang="0">
                          <a:pos x="connsiteX436" y="connsiteY436"/>
                        </a:cxn>
                        <a:cxn ang="0">
                          <a:pos x="connsiteX437" y="connsiteY437"/>
                        </a:cxn>
                        <a:cxn ang="0">
                          <a:pos x="connsiteX438" y="connsiteY438"/>
                        </a:cxn>
                        <a:cxn ang="0">
                          <a:pos x="connsiteX439" y="connsiteY439"/>
                        </a:cxn>
                        <a:cxn ang="0">
                          <a:pos x="connsiteX440" y="connsiteY440"/>
                        </a:cxn>
                        <a:cxn ang="0">
                          <a:pos x="connsiteX441" y="connsiteY441"/>
                        </a:cxn>
                        <a:cxn ang="0">
                          <a:pos x="connsiteX442" y="connsiteY442"/>
                        </a:cxn>
                        <a:cxn ang="0">
                          <a:pos x="connsiteX443" y="connsiteY443"/>
                        </a:cxn>
                        <a:cxn ang="0">
                          <a:pos x="connsiteX444" y="connsiteY444"/>
                        </a:cxn>
                        <a:cxn ang="0">
                          <a:pos x="connsiteX445" y="connsiteY445"/>
                        </a:cxn>
                        <a:cxn ang="0">
                          <a:pos x="connsiteX446" y="connsiteY446"/>
                        </a:cxn>
                        <a:cxn ang="0">
                          <a:pos x="connsiteX447" y="connsiteY447"/>
                        </a:cxn>
                        <a:cxn ang="0">
                          <a:pos x="connsiteX448" y="connsiteY448"/>
                        </a:cxn>
                        <a:cxn ang="0">
                          <a:pos x="connsiteX449" y="connsiteY449"/>
                        </a:cxn>
                        <a:cxn ang="0">
                          <a:pos x="connsiteX450" y="connsiteY450"/>
                        </a:cxn>
                        <a:cxn ang="0">
                          <a:pos x="connsiteX451" y="connsiteY451"/>
                        </a:cxn>
                        <a:cxn ang="0">
                          <a:pos x="connsiteX452" y="connsiteY452"/>
                        </a:cxn>
                        <a:cxn ang="0">
                          <a:pos x="connsiteX453" y="connsiteY453"/>
                        </a:cxn>
                        <a:cxn ang="0">
                          <a:pos x="connsiteX454" y="connsiteY454"/>
                        </a:cxn>
                        <a:cxn ang="0">
                          <a:pos x="connsiteX455" y="connsiteY455"/>
                        </a:cxn>
                        <a:cxn ang="0">
                          <a:pos x="connsiteX456" y="connsiteY456"/>
                        </a:cxn>
                        <a:cxn ang="0">
                          <a:pos x="connsiteX457" y="connsiteY457"/>
                        </a:cxn>
                        <a:cxn ang="0">
                          <a:pos x="connsiteX458" y="connsiteY458"/>
                        </a:cxn>
                        <a:cxn ang="0">
                          <a:pos x="connsiteX459" y="connsiteY459"/>
                        </a:cxn>
                        <a:cxn ang="0">
                          <a:pos x="connsiteX460" y="connsiteY460"/>
                        </a:cxn>
                        <a:cxn ang="0">
                          <a:pos x="connsiteX461" y="connsiteY461"/>
                        </a:cxn>
                        <a:cxn ang="0">
                          <a:pos x="connsiteX462" y="connsiteY462"/>
                        </a:cxn>
                        <a:cxn ang="0">
                          <a:pos x="connsiteX463" y="connsiteY463"/>
                        </a:cxn>
                        <a:cxn ang="0">
                          <a:pos x="connsiteX464" y="connsiteY464"/>
                        </a:cxn>
                        <a:cxn ang="0">
                          <a:pos x="connsiteX465" y="connsiteY465"/>
                        </a:cxn>
                        <a:cxn ang="0">
                          <a:pos x="connsiteX466" y="connsiteY466"/>
                        </a:cxn>
                        <a:cxn ang="0">
                          <a:pos x="connsiteX467" y="connsiteY467"/>
                        </a:cxn>
                        <a:cxn ang="0">
                          <a:pos x="connsiteX468" y="connsiteY468"/>
                        </a:cxn>
                        <a:cxn ang="0">
                          <a:pos x="connsiteX469" y="connsiteY469"/>
                        </a:cxn>
                        <a:cxn ang="0">
                          <a:pos x="connsiteX470" y="connsiteY470"/>
                        </a:cxn>
                        <a:cxn ang="0">
                          <a:pos x="connsiteX471" y="connsiteY471"/>
                        </a:cxn>
                        <a:cxn ang="0">
                          <a:pos x="connsiteX472" y="connsiteY472"/>
                        </a:cxn>
                        <a:cxn ang="0">
                          <a:pos x="connsiteX473" y="connsiteY473"/>
                        </a:cxn>
                        <a:cxn ang="0">
                          <a:pos x="connsiteX474" y="connsiteY474"/>
                        </a:cxn>
                        <a:cxn ang="0">
                          <a:pos x="connsiteX475" y="connsiteY475"/>
                        </a:cxn>
                        <a:cxn ang="0">
                          <a:pos x="connsiteX476" y="connsiteY476"/>
                        </a:cxn>
                        <a:cxn ang="0">
                          <a:pos x="connsiteX477" y="connsiteY477"/>
                        </a:cxn>
                        <a:cxn ang="0">
                          <a:pos x="connsiteX478" y="connsiteY478"/>
                        </a:cxn>
                        <a:cxn ang="0">
                          <a:pos x="connsiteX479" y="connsiteY479"/>
                        </a:cxn>
                        <a:cxn ang="0">
                          <a:pos x="connsiteX480" y="connsiteY480"/>
                        </a:cxn>
                        <a:cxn ang="0">
                          <a:pos x="connsiteX481" y="connsiteY481"/>
                        </a:cxn>
                        <a:cxn ang="0">
                          <a:pos x="connsiteX482" y="connsiteY482"/>
                        </a:cxn>
                        <a:cxn ang="0">
                          <a:pos x="connsiteX483" y="connsiteY483"/>
                        </a:cxn>
                        <a:cxn ang="0">
                          <a:pos x="connsiteX484" y="connsiteY484"/>
                        </a:cxn>
                        <a:cxn ang="0">
                          <a:pos x="connsiteX485" y="connsiteY485"/>
                        </a:cxn>
                        <a:cxn ang="0">
                          <a:pos x="connsiteX486" y="connsiteY486"/>
                        </a:cxn>
                        <a:cxn ang="0">
                          <a:pos x="connsiteX487" y="connsiteY487"/>
                        </a:cxn>
                        <a:cxn ang="0">
                          <a:pos x="connsiteX488" y="connsiteY488"/>
                        </a:cxn>
                        <a:cxn ang="0">
                          <a:pos x="connsiteX489" y="connsiteY489"/>
                        </a:cxn>
                        <a:cxn ang="0">
                          <a:pos x="connsiteX490" y="connsiteY490"/>
                        </a:cxn>
                        <a:cxn ang="0">
                          <a:pos x="connsiteX491" y="connsiteY491"/>
                        </a:cxn>
                        <a:cxn ang="0">
                          <a:pos x="connsiteX492" y="connsiteY492"/>
                        </a:cxn>
                        <a:cxn ang="0">
                          <a:pos x="connsiteX493" y="connsiteY493"/>
                        </a:cxn>
                        <a:cxn ang="0">
                          <a:pos x="connsiteX494" y="connsiteY494"/>
                        </a:cxn>
                        <a:cxn ang="0">
                          <a:pos x="connsiteX495" y="connsiteY495"/>
                        </a:cxn>
                        <a:cxn ang="0">
                          <a:pos x="connsiteX496" y="connsiteY496"/>
                        </a:cxn>
                        <a:cxn ang="0">
                          <a:pos x="connsiteX497" y="connsiteY497"/>
                        </a:cxn>
                        <a:cxn ang="0">
                          <a:pos x="connsiteX498" y="connsiteY498"/>
                        </a:cxn>
                        <a:cxn ang="0">
                          <a:pos x="connsiteX499" y="connsiteY499"/>
                        </a:cxn>
                        <a:cxn ang="0">
                          <a:pos x="connsiteX500" y="connsiteY500"/>
                        </a:cxn>
                        <a:cxn ang="0">
                          <a:pos x="connsiteX501" y="connsiteY501"/>
                        </a:cxn>
                        <a:cxn ang="0">
                          <a:pos x="connsiteX502" y="connsiteY502"/>
                        </a:cxn>
                        <a:cxn ang="0">
                          <a:pos x="connsiteX503" y="connsiteY503"/>
                        </a:cxn>
                        <a:cxn ang="0">
                          <a:pos x="connsiteX504" y="connsiteY504"/>
                        </a:cxn>
                        <a:cxn ang="0">
                          <a:pos x="connsiteX505" y="connsiteY505"/>
                        </a:cxn>
                        <a:cxn ang="0">
                          <a:pos x="connsiteX506" y="connsiteY506"/>
                        </a:cxn>
                        <a:cxn ang="0">
                          <a:pos x="connsiteX507" y="connsiteY507"/>
                        </a:cxn>
                        <a:cxn ang="0">
                          <a:pos x="connsiteX508" y="connsiteY508"/>
                        </a:cxn>
                        <a:cxn ang="0">
                          <a:pos x="connsiteX509" y="connsiteY509"/>
                        </a:cxn>
                        <a:cxn ang="0">
                          <a:pos x="connsiteX510" y="connsiteY510"/>
                        </a:cxn>
                        <a:cxn ang="0">
                          <a:pos x="connsiteX511" y="connsiteY511"/>
                        </a:cxn>
                        <a:cxn ang="0">
                          <a:pos x="connsiteX512" y="connsiteY512"/>
                        </a:cxn>
                        <a:cxn ang="0">
                          <a:pos x="connsiteX513" y="connsiteY513"/>
                        </a:cxn>
                        <a:cxn ang="0">
                          <a:pos x="connsiteX514" y="connsiteY514"/>
                        </a:cxn>
                        <a:cxn ang="0">
                          <a:pos x="connsiteX515" y="connsiteY515"/>
                        </a:cxn>
                        <a:cxn ang="0">
                          <a:pos x="connsiteX516" y="connsiteY516"/>
                        </a:cxn>
                        <a:cxn ang="0">
                          <a:pos x="connsiteX517" y="connsiteY517"/>
                        </a:cxn>
                        <a:cxn ang="0">
                          <a:pos x="connsiteX518" y="connsiteY518"/>
                        </a:cxn>
                        <a:cxn ang="0">
                          <a:pos x="connsiteX519" y="connsiteY519"/>
                        </a:cxn>
                        <a:cxn ang="0">
                          <a:pos x="connsiteX520" y="connsiteY520"/>
                        </a:cxn>
                        <a:cxn ang="0">
                          <a:pos x="connsiteX521" y="connsiteY521"/>
                        </a:cxn>
                        <a:cxn ang="0">
                          <a:pos x="connsiteX522" y="connsiteY522"/>
                        </a:cxn>
                        <a:cxn ang="0">
                          <a:pos x="connsiteX523" y="connsiteY523"/>
                        </a:cxn>
                        <a:cxn ang="0">
                          <a:pos x="connsiteX524" y="connsiteY524"/>
                        </a:cxn>
                        <a:cxn ang="0">
                          <a:pos x="connsiteX525" y="connsiteY525"/>
                        </a:cxn>
                        <a:cxn ang="0">
                          <a:pos x="connsiteX526" y="connsiteY526"/>
                        </a:cxn>
                        <a:cxn ang="0">
                          <a:pos x="connsiteX527" y="connsiteY527"/>
                        </a:cxn>
                        <a:cxn ang="0">
                          <a:pos x="connsiteX528" y="connsiteY528"/>
                        </a:cxn>
                        <a:cxn ang="0">
                          <a:pos x="connsiteX529" y="connsiteY529"/>
                        </a:cxn>
                        <a:cxn ang="0">
                          <a:pos x="connsiteX530" y="connsiteY530"/>
                        </a:cxn>
                        <a:cxn ang="0">
                          <a:pos x="connsiteX531" y="connsiteY531"/>
                        </a:cxn>
                        <a:cxn ang="0">
                          <a:pos x="connsiteX532" y="connsiteY532"/>
                        </a:cxn>
                        <a:cxn ang="0">
                          <a:pos x="connsiteX533" y="connsiteY533"/>
                        </a:cxn>
                        <a:cxn ang="0">
                          <a:pos x="connsiteX534" y="connsiteY534"/>
                        </a:cxn>
                        <a:cxn ang="0">
                          <a:pos x="connsiteX535" y="connsiteY535"/>
                        </a:cxn>
                        <a:cxn ang="0">
                          <a:pos x="connsiteX536" y="connsiteY536"/>
                        </a:cxn>
                        <a:cxn ang="0">
                          <a:pos x="connsiteX537" y="connsiteY537"/>
                        </a:cxn>
                        <a:cxn ang="0">
                          <a:pos x="connsiteX538" y="connsiteY538"/>
                        </a:cxn>
                        <a:cxn ang="0">
                          <a:pos x="connsiteX539" y="connsiteY539"/>
                        </a:cxn>
                        <a:cxn ang="0">
                          <a:pos x="connsiteX540" y="connsiteY540"/>
                        </a:cxn>
                        <a:cxn ang="0">
                          <a:pos x="connsiteX541" y="connsiteY541"/>
                        </a:cxn>
                        <a:cxn ang="0">
                          <a:pos x="connsiteX542" y="connsiteY542"/>
                        </a:cxn>
                        <a:cxn ang="0">
                          <a:pos x="connsiteX543" y="connsiteY543"/>
                        </a:cxn>
                        <a:cxn ang="0">
                          <a:pos x="connsiteX544" y="connsiteY544"/>
                        </a:cxn>
                        <a:cxn ang="0">
                          <a:pos x="connsiteX545" y="connsiteY545"/>
                        </a:cxn>
                        <a:cxn ang="0">
                          <a:pos x="connsiteX546" y="connsiteY546"/>
                        </a:cxn>
                        <a:cxn ang="0">
                          <a:pos x="connsiteX547" y="connsiteY547"/>
                        </a:cxn>
                        <a:cxn ang="0">
                          <a:pos x="connsiteX548" y="connsiteY548"/>
                        </a:cxn>
                        <a:cxn ang="0">
                          <a:pos x="connsiteX549" y="connsiteY549"/>
                        </a:cxn>
                        <a:cxn ang="0">
                          <a:pos x="connsiteX550" y="connsiteY550"/>
                        </a:cxn>
                        <a:cxn ang="0">
                          <a:pos x="connsiteX551" y="connsiteY551"/>
                        </a:cxn>
                        <a:cxn ang="0">
                          <a:pos x="connsiteX552" y="connsiteY552"/>
                        </a:cxn>
                        <a:cxn ang="0">
                          <a:pos x="connsiteX553" y="connsiteY553"/>
                        </a:cxn>
                        <a:cxn ang="0">
                          <a:pos x="connsiteX554" y="connsiteY554"/>
                        </a:cxn>
                        <a:cxn ang="0">
                          <a:pos x="connsiteX555" y="connsiteY555"/>
                        </a:cxn>
                        <a:cxn ang="0">
                          <a:pos x="connsiteX556" y="connsiteY556"/>
                        </a:cxn>
                        <a:cxn ang="0">
                          <a:pos x="connsiteX557" y="connsiteY557"/>
                        </a:cxn>
                        <a:cxn ang="0">
                          <a:pos x="connsiteX558" y="connsiteY558"/>
                        </a:cxn>
                        <a:cxn ang="0">
                          <a:pos x="connsiteX559" y="connsiteY559"/>
                        </a:cxn>
                        <a:cxn ang="0">
                          <a:pos x="connsiteX560" y="connsiteY560"/>
                        </a:cxn>
                        <a:cxn ang="0">
                          <a:pos x="connsiteX561" y="connsiteY561"/>
                        </a:cxn>
                        <a:cxn ang="0">
                          <a:pos x="connsiteX562" y="connsiteY562"/>
                        </a:cxn>
                        <a:cxn ang="0">
                          <a:pos x="connsiteX563" y="connsiteY563"/>
                        </a:cxn>
                        <a:cxn ang="0">
                          <a:pos x="connsiteX564" y="connsiteY564"/>
                        </a:cxn>
                        <a:cxn ang="0">
                          <a:pos x="connsiteX565" y="connsiteY565"/>
                        </a:cxn>
                        <a:cxn ang="0">
                          <a:pos x="connsiteX566" y="connsiteY566"/>
                        </a:cxn>
                        <a:cxn ang="0">
                          <a:pos x="connsiteX567" y="connsiteY567"/>
                        </a:cxn>
                        <a:cxn ang="0">
                          <a:pos x="connsiteX568" y="connsiteY568"/>
                        </a:cxn>
                        <a:cxn ang="0">
                          <a:pos x="connsiteX569" y="connsiteY569"/>
                        </a:cxn>
                        <a:cxn ang="0">
                          <a:pos x="connsiteX570" y="connsiteY570"/>
                        </a:cxn>
                        <a:cxn ang="0">
                          <a:pos x="connsiteX571" y="connsiteY571"/>
                        </a:cxn>
                        <a:cxn ang="0">
                          <a:pos x="connsiteX572" y="connsiteY572"/>
                        </a:cxn>
                        <a:cxn ang="0">
                          <a:pos x="connsiteX573" y="connsiteY573"/>
                        </a:cxn>
                        <a:cxn ang="0">
                          <a:pos x="connsiteX574" y="connsiteY574"/>
                        </a:cxn>
                        <a:cxn ang="0">
                          <a:pos x="connsiteX575" y="connsiteY575"/>
                        </a:cxn>
                        <a:cxn ang="0">
                          <a:pos x="connsiteX576" y="connsiteY576"/>
                        </a:cxn>
                        <a:cxn ang="0">
                          <a:pos x="connsiteX577" y="connsiteY577"/>
                        </a:cxn>
                        <a:cxn ang="0">
                          <a:pos x="connsiteX578" y="connsiteY578"/>
                        </a:cxn>
                        <a:cxn ang="0">
                          <a:pos x="connsiteX579" y="connsiteY579"/>
                        </a:cxn>
                        <a:cxn ang="0">
                          <a:pos x="connsiteX580" y="connsiteY580"/>
                        </a:cxn>
                        <a:cxn ang="0">
                          <a:pos x="connsiteX581" y="connsiteY581"/>
                        </a:cxn>
                        <a:cxn ang="0">
                          <a:pos x="connsiteX582" y="connsiteY582"/>
                        </a:cxn>
                        <a:cxn ang="0">
                          <a:pos x="connsiteX583" y="connsiteY583"/>
                        </a:cxn>
                        <a:cxn ang="0">
                          <a:pos x="connsiteX584" y="connsiteY584"/>
                        </a:cxn>
                        <a:cxn ang="0">
                          <a:pos x="connsiteX585" y="connsiteY585"/>
                        </a:cxn>
                        <a:cxn ang="0">
                          <a:pos x="connsiteX586" y="connsiteY586"/>
                        </a:cxn>
                        <a:cxn ang="0">
                          <a:pos x="connsiteX587" y="connsiteY587"/>
                        </a:cxn>
                        <a:cxn ang="0">
                          <a:pos x="connsiteX588" y="connsiteY588"/>
                        </a:cxn>
                        <a:cxn ang="0">
                          <a:pos x="connsiteX589" y="connsiteY589"/>
                        </a:cxn>
                        <a:cxn ang="0">
                          <a:pos x="connsiteX590" y="connsiteY590"/>
                        </a:cxn>
                        <a:cxn ang="0">
                          <a:pos x="connsiteX591" y="connsiteY591"/>
                        </a:cxn>
                        <a:cxn ang="0">
                          <a:pos x="connsiteX592" y="connsiteY592"/>
                        </a:cxn>
                        <a:cxn ang="0">
                          <a:pos x="connsiteX593" y="connsiteY593"/>
                        </a:cxn>
                        <a:cxn ang="0">
                          <a:pos x="connsiteX594" y="connsiteY594"/>
                        </a:cxn>
                        <a:cxn ang="0">
                          <a:pos x="connsiteX595" y="connsiteY595"/>
                        </a:cxn>
                        <a:cxn ang="0">
                          <a:pos x="connsiteX596" y="connsiteY596"/>
                        </a:cxn>
                        <a:cxn ang="0">
                          <a:pos x="connsiteX597" y="connsiteY597"/>
                        </a:cxn>
                        <a:cxn ang="0">
                          <a:pos x="connsiteX598" y="connsiteY598"/>
                        </a:cxn>
                        <a:cxn ang="0">
                          <a:pos x="connsiteX599" y="connsiteY599"/>
                        </a:cxn>
                        <a:cxn ang="0">
                          <a:pos x="connsiteX600" y="connsiteY600"/>
                        </a:cxn>
                        <a:cxn ang="0">
                          <a:pos x="connsiteX601" y="connsiteY601"/>
                        </a:cxn>
                        <a:cxn ang="0">
                          <a:pos x="connsiteX602" y="connsiteY602"/>
                        </a:cxn>
                        <a:cxn ang="0">
                          <a:pos x="connsiteX603" y="connsiteY603"/>
                        </a:cxn>
                        <a:cxn ang="0">
                          <a:pos x="connsiteX604" y="connsiteY604"/>
                        </a:cxn>
                        <a:cxn ang="0">
                          <a:pos x="connsiteX605" y="connsiteY605"/>
                        </a:cxn>
                        <a:cxn ang="0">
                          <a:pos x="connsiteX606" y="connsiteY606"/>
                        </a:cxn>
                        <a:cxn ang="0">
                          <a:pos x="connsiteX607" y="connsiteY607"/>
                        </a:cxn>
                        <a:cxn ang="0">
                          <a:pos x="connsiteX608" y="connsiteY608"/>
                        </a:cxn>
                        <a:cxn ang="0">
                          <a:pos x="connsiteX609" y="connsiteY609"/>
                        </a:cxn>
                        <a:cxn ang="0">
                          <a:pos x="connsiteX610" y="connsiteY610"/>
                        </a:cxn>
                        <a:cxn ang="0">
                          <a:pos x="connsiteX611" y="connsiteY611"/>
                        </a:cxn>
                        <a:cxn ang="0">
                          <a:pos x="connsiteX612" y="connsiteY612"/>
                        </a:cxn>
                        <a:cxn ang="0">
                          <a:pos x="connsiteX613" y="connsiteY613"/>
                        </a:cxn>
                        <a:cxn ang="0">
                          <a:pos x="connsiteX614" y="connsiteY614"/>
                        </a:cxn>
                        <a:cxn ang="0">
                          <a:pos x="connsiteX615" y="connsiteY615"/>
                        </a:cxn>
                        <a:cxn ang="0">
                          <a:pos x="connsiteX616" y="connsiteY616"/>
                        </a:cxn>
                        <a:cxn ang="0">
                          <a:pos x="connsiteX617" y="connsiteY617"/>
                        </a:cxn>
                        <a:cxn ang="0">
                          <a:pos x="connsiteX618" y="connsiteY618"/>
                        </a:cxn>
                        <a:cxn ang="0">
                          <a:pos x="connsiteX619" y="connsiteY619"/>
                        </a:cxn>
                        <a:cxn ang="0">
                          <a:pos x="connsiteX620" y="connsiteY620"/>
                        </a:cxn>
                        <a:cxn ang="0">
                          <a:pos x="connsiteX621" y="connsiteY621"/>
                        </a:cxn>
                        <a:cxn ang="0">
                          <a:pos x="connsiteX622" y="connsiteY622"/>
                        </a:cxn>
                        <a:cxn ang="0">
                          <a:pos x="connsiteX623" y="connsiteY623"/>
                        </a:cxn>
                        <a:cxn ang="0">
                          <a:pos x="connsiteX624" y="connsiteY624"/>
                        </a:cxn>
                        <a:cxn ang="0">
                          <a:pos x="connsiteX625" y="connsiteY625"/>
                        </a:cxn>
                        <a:cxn ang="0">
                          <a:pos x="connsiteX626" y="connsiteY626"/>
                        </a:cxn>
                        <a:cxn ang="0">
                          <a:pos x="connsiteX627" y="connsiteY627"/>
                        </a:cxn>
                        <a:cxn ang="0">
                          <a:pos x="connsiteX628" y="connsiteY628"/>
                        </a:cxn>
                        <a:cxn ang="0">
                          <a:pos x="connsiteX629" y="connsiteY629"/>
                        </a:cxn>
                        <a:cxn ang="0">
                          <a:pos x="connsiteX630" y="connsiteY630"/>
                        </a:cxn>
                        <a:cxn ang="0">
                          <a:pos x="connsiteX631" y="connsiteY631"/>
                        </a:cxn>
                        <a:cxn ang="0">
                          <a:pos x="connsiteX632" y="connsiteY632"/>
                        </a:cxn>
                        <a:cxn ang="0">
                          <a:pos x="connsiteX633" y="connsiteY633"/>
                        </a:cxn>
                        <a:cxn ang="0">
                          <a:pos x="connsiteX634" y="connsiteY634"/>
                        </a:cxn>
                        <a:cxn ang="0">
                          <a:pos x="connsiteX635" y="connsiteY635"/>
                        </a:cxn>
                        <a:cxn ang="0">
                          <a:pos x="connsiteX636" y="connsiteY636"/>
                        </a:cxn>
                        <a:cxn ang="0">
                          <a:pos x="connsiteX637" y="connsiteY637"/>
                        </a:cxn>
                        <a:cxn ang="0">
                          <a:pos x="connsiteX638" y="connsiteY638"/>
                        </a:cxn>
                        <a:cxn ang="0">
                          <a:pos x="connsiteX639" y="connsiteY639"/>
                        </a:cxn>
                        <a:cxn ang="0">
                          <a:pos x="connsiteX640" y="connsiteY640"/>
                        </a:cxn>
                        <a:cxn ang="0">
                          <a:pos x="connsiteX641" y="connsiteY641"/>
                        </a:cxn>
                        <a:cxn ang="0">
                          <a:pos x="connsiteX642" y="connsiteY642"/>
                        </a:cxn>
                        <a:cxn ang="0">
                          <a:pos x="connsiteX643" y="connsiteY643"/>
                        </a:cxn>
                        <a:cxn ang="0">
                          <a:pos x="connsiteX644" y="connsiteY644"/>
                        </a:cxn>
                        <a:cxn ang="0">
                          <a:pos x="connsiteX645" y="connsiteY645"/>
                        </a:cxn>
                        <a:cxn ang="0">
                          <a:pos x="connsiteX646" y="connsiteY646"/>
                        </a:cxn>
                        <a:cxn ang="0">
                          <a:pos x="connsiteX647" y="connsiteY647"/>
                        </a:cxn>
                        <a:cxn ang="0">
                          <a:pos x="connsiteX648" y="connsiteY648"/>
                        </a:cxn>
                        <a:cxn ang="0">
                          <a:pos x="connsiteX649" y="connsiteY649"/>
                        </a:cxn>
                        <a:cxn ang="0">
                          <a:pos x="connsiteX650" y="connsiteY650"/>
                        </a:cxn>
                        <a:cxn ang="0">
                          <a:pos x="connsiteX651" y="connsiteY651"/>
                        </a:cxn>
                        <a:cxn ang="0">
                          <a:pos x="connsiteX652" y="connsiteY652"/>
                        </a:cxn>
                        <a:cxn ang="0">
                          <a:pos x="connsiteX653" y="connsiteY653"/>
                        </a:cxn>
                        <a:cxn ang="0">
                          <a:pos x="connsiteX654" y="connsiteY654"/>
                        </a:cxn>
                        <a:cxn ang="0">
                          <a:pos x="connsiteX655" y="connsiteY655"/>
                        </a:cxn>
                        <a:cxn ang="0">
                          <a:pos x="connsiteX656" y="connsiteY656"/>
                        </a:cxn>
                      </a:cxnLst>
                      <a:rect l="l" t="t" r="r" b="b"/>
                      <a:pathLst>
                        <a:path w="10883692" h="6311615">
                          <a:moveTo>
                            <a:pt x="10198314" y="4829241"/>
                          </a:moveTo>
                          <a:lnTo>
                            <a:pt x="10215863" y="4812393"/>
                          </a:lnTo>
                          <a:lnTo>
                            <a:pt x="9927345" y="4645787"/>
                          </a:lnTo>
                          <a:lnTo>
                            <a:pt x="9927345" y="4285664"/>
                          </a:lnTo>
                          <a:lnTo>
                            <a:pt x="7419126" y="2837454"/>
                          </a:lnTo>
                          <a:lnTo>
                            <a:pt x="7408830" y="2819670"/>
                          </a:lnTo>
                          <a:lnTo>
                            <a:pt x="7398534" y="2825520"/>
                          </a:lnTo>
                          <a:lnTo>
                            <a:pt x="7388238" y="2819670"/>
                          </a:lnTo>
                          <a:lnTo>
                            <a:pt x="7385664" y="2818032"/>
                          </a:lnTo>
                          <a:lnTo>
                            <a:pt x="6813774" y="2818032"/>
                          </a:lnTo>
                          <a:lnTo>
                            <a:pt x="7398768" y="2480373"/>
                          </a:lnTo>
                          <a:lnTo>
                            <a:pt x="10619743" y="4340186"/>
                          </a:lnTo>
                          <a:lnTo>
                            <a:pt x="10632847" y="4320764"/>
                          </a:lnTo>
                          <a:lnTo>
                            <a:pt x="7438781" y="2476629"/>
                          </a:lnTo>
                          <a:cubicBezTo>
                            <a:pt x="7537997" y="2473120"/>
                            <a:pt x="7794691" y="2476629"/>
                            <a:pt x="7963638" y="2481310"/>
                          </a:cubicBezTo>
                          <a:lnTo>
                            <a:pt x="7967616" y="2481310"/>
                          </a:lnTo>
                          <a:lnTo>
                            <a:pt x="8006927" y="2457910"/>
                          </a:lnTo>
                          <a:lnTo>
                            <a:pt x="10784244" y="4061261"/>
                          </a:lnTo>
                          <a:cubicBezTo>
                            <a:pt x="10787753" y="4054241"/>
                            <a:pt x="10791264" y="4047221"/>
                            <a:pt x="10794540" y="4040201"/>
                          </a:cubicBezTo>
                          <a:lnTo>
                            <a:pt x="8029625" y="2446210"/>
                          </a:lnTo>
                          <a:lnTo>
                            <a:pt x="8231799" y="2329211"/>
                          </a:lnTo>
                          <a:lnTo>
                            <a:pt x="8269707" y="2351207"/>
                          </a:lnTo>
                          <a:lnTo>
                            <a:pt x="8269707" y="2351207"/>
                          </a:lnTo>
                          <a:lnTo>
                            <a:pt x="8271578" y="2352377"/>
                          </a:lnTo>
                          <a:lnTo>
                            <a:pt x="8271578" y="2352377"/>
                          </a:lnTo>
                          <a:lnTo>
                            <a:pt x="8271578" y="2352377"/>
                          </a:lnTo>
                          <a:lnTo>
                            <a:pt x="10190592" y="3454505"/>
                          </a:lnTo>
                          <a:cubicBezTo>
                            <a:pt x="10173510" y="3470651"/>
                            <a:pt x="10176786" y="3491945"/>
                            <a:pt x="10201122" y="3505985"/>
                          </a:cubicBezTo>
                          <a:cubicBezTo>
                            <a:pt x="10233404" y="3522369"/>
                            <a:pt x="10271566" y="3522369"/>
                            <a:pt x="10303847" y="3505985"/>
                          </a:cubicBezTo>
                          <a:cubicBezTo>
                            <a:pt x="10320260" y="3500461"/>
                            <a:pt x="10329087" y="3482678"/>
                            <a:pt x="10323563" y="3466265"/>
                          </a:cubicBezTo>
                          <a:cubicBezTo>
                            <a:pt x="10320435" y="3456972"/>
                            <a:pt x="10313141" y="3449677"/>
                            <a:pt x="10303847" y="3446549"/>
                          </a:cubicBezTo>
                          <a:cubicBezTo>
                            <a:pt x="10275827" y="3432519"/>
                            <a:pt x="10243304" y="3430492"/>
                            <a:pt x="10213758" y="3440934"/>
                          </a:cubicBezTo>
                          <a:lnTo>
                            <a:pt x="8318612" y="2352611"/>
                          </a:lnTo>
                          <a:lnTo>
                            <a:pt x="8864528" y="2352611"/>
                          </a:lnTo>
                          <a:lnTo>
                            <a:pt x="8864528" y="2354249"/>
                          </a:lnTo>
                          <a:lnTo>
                            <a:pt x="8867336" y="2352611"/>
                          </a:lnTo>
                          <a:lnTo>
                            <a:pt x="9179722" y="2352611"/>
                          </a:lnTo>
                          <a:lnTo>
                            <a:pt x="10770906" y="3270584"/>
                          </a:lnTo>
                          <a:lnTo>
                            <a:pt x="10770906" y="3789824"/>
                          </a:lnTo>
                          <a:lnTo>
                            <a:pt x="10875737" y="3850429"/>
                          </a:lnTo>
                          <a:cubicBezTo>
                            <a:pt x="10878545" y="3842941"/>
                            <a:pt x="10881119" y="3835453"/>
                            <a:pt x="10883693" y="3827030"/>
                          </a:cubicBezTo>
                          <a:lnTo>
                            <a:pt x="10794305" y="3775316"/>
                          </a:lnTo>
                          <a:lnTo>
                            <a:pt x="10794305" y="3256544"/>
                          </a:lnTo>
                          <a:lnTo>
                            <a:pt x="10209312" y="2918417"/>
                          </a:lnTo>
                          <a:lnTo>
                            <a:pt x="10305251" y="2863194"/>
                          </a:lnTo>
                          <a:lnTo>
                            <a:pt x="10305251" y="2601818"/>
                          </a:lnTo>
                          <a:lnTo>
                            <a:pt x="10796645" y="2317979"/>
                          </a:lnTo>
                          <a:cubicBezTo>
                            <a:pt x="10793370" y="2310960"/>
                            <a:pt x="10789859" y="2303940"/>
                            <a:pt x="10786349" y="2296920"/>
                          </a:cubicBezTo>
                          <a:lnTo>
                            <a:pt x="10287467" y="2584970"/>
                          </a:lnTo>
                          <a:lnTo>
                            <a:pt x="10281617" y="2588247"/>
                          </a:lnTo>
                          <a:lnTo>
                            <a:pt x="10281617" y="2849622"/>
                          </a:lnTo>
                          <a:lnTo>
                            <a:pt x="10185678" y="2905079"/>
                          </a:lnTo>
                          <a:lnTo>
                            <a:pt x="9755591" y="2656808"/>
                          </a:lnTo>
                          <a:lnTo>
                            <a:pt x="9755591" y="2458612"/>
                          </a:lnTo>
                          <a:lnTo>
                            <a:pt x="10167192" y="2221105"/>
                          </a:lnTo>
                          <a:lnTo>
                            <a:pt x="10173042" y="2217595"/>
                          </a:lnTo>
                          <a:lnTo>
                            <a:pt x="10173042" y="1835243"/>
                          </a:lnTo>
                          <a:lnTo>
                            <a:pt x="10385044" y="1712628"/>
                          </a:lnTo>
                          <a:lnTo>
                            <a:pt x="10369132" y="1694844"/>
                          </a:lnTo>
                          <a:lnTo>
                            <a:pt x="9229330" y="2352611"/>
                          </a:lnTo>
                          <a:lnTo>
                            <a:pt x="9190720" y="2330381"/>
                          </a:lnTo>
                          <a:lnTo>
                            <a:pt x="9187912" y="2328744"/>
                          </a:lnTo>
                          <a:lnTo>
                            <a:pt x="8909690" y="2328744"/>
                          </a:lnTo>
                          <a:lnTo>
                            <a:pt x="10238795" y="1561465"/>
                          </a:lnTo>
                          <a:lnTo>
                            <a:pt x="10221246" y="1544618"/>
                          </a:lnTo>
                          <a:lnTo>
                            <a:pt x="8862890" y="2329211"/>
                          </a:lnTo>
                          <a:lnTo>
                            <a:pt x="8277897" y="2329211"/>
                          </a:lnTo>
                          <a:lnTo>
                            <a:pt x="8254497" y="2315640"/>
                          </a:lnTo>
                          <a:lnTo>
                            <a:pt x="8973805" y="1900762"/>
                          </a:lnTo>
                          <a:lnTo>
                            <a:pt x="8962105" y="1880404"/>
                          </a:lnTo>
                          <a:lnTo>
                            <a:pt x="8232969" y="2301600"/>
                          </a:lnTo>
                          <a:lnTo>
                            <a:pt x="7871209" y="2092874"/>
                          </a:lnTo>
                          <a:lnTo>
                            <a:pt x="7901628" y="2092874"/>
                          </a:lnTo>
                          <a:lnTo>
                            <a:pt x="8886524" y="1524026"/>
                          </a:lnTo>
                          <a:lnTo>
                            <a:pt x="9347733" y="1524026"/>
                          </a:lnTo>
                          <a:cubicBezTo>
                            <a:pt x="9351841" y="1531669"/>
                            <a:pt x="9358108" y="1537935"/>
                            <a:pt x="9365751" y="1542044"/>
                          </a:cubicBezTo>
                          <a:cubicBezTo>
                            <a:pt x="9398114" y="1558431"/>
                            <a:pt x="9436346" y="1558431"/>
                            <a:pt x="9468710" y="1542044"/>
                          </a:cubicBezTo>
                          <a:cubicBezTo>
                            <a:pt x="9492109" y="1528004"/>
                            <a:pt x="9496321" y="1506476"/>
                            <a:pt x="9478771" y="1490330"/>
                          </a:cubicBezTo>
                          <a:lnTo>
                            <a:pt x="9884289" y="1256332"/>
                          </a:lnTo>
                          <a:lnTo>
                            <a:pt x="9864165" y="1240889"/>
                          </a:lnTo>
                          <a:lnTo>
                            <a:pt x="9455371" y="1476758"/>
                          </a:lnTo>
                          <a:cubicBezTo>
                            <a:pt x="9425934" y="1466522"/>
                            <a:pt x="9393607" y="1468632"/>
                            <a:pt x="9365751" y="1482608"/>
                          </a:cubicBezTo>
                          <a:cubicBezTo>
                            <a:pt x="9358194" y="1486832"/>
                            <a:pt x="9351957" y="1493069"/>
                            <a:pt x="9347733" y="1500626"/>
                          </a:cubicBezTo>
                          <a:lnTo>
                            <a:pt x="8880206" y="1500626"/>
                          </a:lnTo>
                          <a:lnTo>
                            <a:pt x="7895076" y="2069474"/>
                          </a:lnTo>
                          <a:lnTo>
                            <a:pt x="7829557" y="2069474"/>
                          </a:lnTo>
                          <a:lnTo>
                            <a:pt x="7421933" y="1834072"/>
                          </a:lnTo>
                          <a:lnTo>
                            <a:pt x="8554481" y="1180283"/>
                          </a:lnTo>
                          <a:lnTo>
                            <a:pt x="9226054" y="1180283"/>
                          </a:lnTo>
                          <a:lnTo>
                            <a:pt x="9522061" y="1009231"/>
                          </a:lnTo>
                          <a:lnTo>
                            <a:pt x="9498661" y="995425"/>
                          </a:lnTo>
                          <a:lnTo>
                            <a:pt x="9217864" y="1156884"/>
                          </a:lnTo>
                          <a:lnTo>
                            <a:pt x="8546292" y="1156884"/>
                          </a:lnTo>
                          <a:lnTo>
                            <a:pt x="7396428" y="1820501"/>
                          </a:lnTo>
                          <a:lnTo>
                            <a:pt x="7055025" y="1622305"/>
                          </a:lnTo>
                          <a:lnTo>
                            <a:pt x="8482410" y="798633"/>
                          </a:lnTo>
                          <a:cubicBezTo>
                            <a:pt x="8507833" y="807703"/>
                            <a:pt x="8535610" y="807703"/>
                            <a:pt x="8561033" y="798633"/>
                          </a:cubicBezTo>
                          <a:lnTo>
                            <a:pt x="8936834" y="1015549"/>
                          </a:lnTo>
                          <a:lnTo>
                            <a:pt x="9233542" y="844263"/>
                          </a:lnTo>
                          <a:lnTo>
                            <a:pt x="9210143" y="831393"/>
                          </a:lnTo>
                          <a:lnTo>
                            <a:pt x="8937769" y="988640"/>
                          </a:lnTo>
                          <a:lnTo>
                            <a:pt x="8583731" y="784828"/>
                          </a:lnTo>
                          <a:cubicBezTo>
                            <a:pt x="8595293" y="774884"/>
                            <a:pt x="8596605" y="757451"/>
                            <a:pt x="8586661" y="745889"/>
                          </a:cubicBezTo>
                          <a:cubicBezTo>
                            <a:pt x="8585431" y="744458"/>
                            <a:pt x="8584056" y="743157"/>
                            <a:pt x="8582560" y="742006"/>
                          </a:cubicBezTo>
                          <a:lnTo>
                            <a:pt x="8781225" y="627347"/>
                          </a:lnTo>
                          <a:lnTo>
                            <a:pt x="8754549" y="615647"/>
                          </a:lnTo>
                          <a:lnTo>
                            <a:pt x="8559161" y="728434"/>
                          </a:lnTo>
                          <a:cubicBezTo>
                            <a:pt x="8534959" y="720711"/>
                            <a:pt x="8508953" y="720711"/>
                            <a:pt x="8484750" y="728434"/>
                          </a:cubicBezTo>
                          <a:lnTo>
                            <a:pt x="8086955" y="498181"/>
                          </a:lnTo>
                          <a:lnTo>
                            <a:pt x="8225949" y="417920"/>
                          </a:lnTo>
                          <a:cubicBezTo>
                            <a:pt x="8216121" y="414643"/>
                            <a:pt x="8206294" y="411133"/>
                            <a:pt x="8196231" y="408091"/>
                          </a:cubicBezTo>
                          <a:lnTo>
                            <a:pt x="8063555" y="484609"/>
                          </a:lnTo>
                          <a:lnTo>
                            <a:pt x="7892034" y="385628"/>
                          </a:lnTo>
                          <a:cubicBezTo>
                            <a:pt x="7907947" y="369716"/>
                            <a:pt x="7904203" y="348890"/>
                            <a:pt x="7880569" y="335318"/>
                          </a:cubicBezTo>
                          <a:cubicBezTo>
                            <a:pt x="7848261" y="318701"/>
                            <a:pt x="7809918" y="318701"/>
                            <a:pt x="7777610" y="335318"/>
                          </a:cubicBezTo>
                          <a:cubicBezTo>
                            <a:pt x="7754210" y="349358"/>
                            <a:pt x="7749998" y="370886"/>
                            <a:pt x="7767548" y="387032"/>
                          </a:cubicBezTo>
                          <a:lnTo>
                            <a:pt x="6340163" y="1210703"/>
                          </a:lnTo>
                          <a:lnTo>
                            <a:pt x="6251712" y="1159224"/>
                          </a:lnTo>
                          <a:lnTo>
                            <a:pt x="6248904" y="1157820"/>
                          </a:lnTo>
                          <a:lnTo>
                            <a:pt x="5779271" y="1157820"/>
                          </a:lnTo>
                          <a:lnTo>
                            <a:pt x="6554739" y="709948"/>
                          </a:lnTo>
                          <a:lnTo>
                            <a:pt x="6907841" y="709948"/>
                          </a:lnTo>
                          <a:lnTo>
                            <a:pt x="7685181" y="261141"/>
                          </a:lnTo>
                          <a:lnTo>
                            <a:pt x="7652187" y="253185"/>
                          </a:lnTo>
                          <a:lnTo>
                            <a:pt x="6901523" y="686549"/>
                          </a:lnTo>
                          <a:lnTo>
                            <a:pt x="6548421" y="686549"/>
                          </a:lnTo>
                          <a:lnTo>
                            <a:pt x="5746278" y="1149864"/>
                          </a:lnTo>
                          <a:lnTo>
                            <a:pt x="5750724" y="1157820"/>
                          </a:lnTo>
                          <a:lnTo>
                            <a:pt x="5577331" y="1157820"/>
                          </a:lnTo>
                          <a:lnTo>
                            <a:pt x="5156136" y="913994"/>
                          </a:lnTo>
                          <a:lnTo>
                            <a:pt x="5938389" y="462379"/>
                          </a:lnTo>
                          <a:lnTo>
                            <a:pt x="5944239" y="459103"/>
                          </a:lnTo>
                          <a:lnTo>
                            <a:pt x="5944239" y="10062"/>
                          </a:lnTo>
                          <a:lnTo>
                            <a:pt x="5920839" y="10062"/>
                          </a:lnTo>
                          <a:lnTo>
                            <a:pt x="5920839" y="445531"/>
                          </a:lnTo>
                          <a:lnTo>
                            <a:pt x="5132736" y="900422"/>
                          </a:lnTo>
                          <a:lnTo>
                            <a:pt x="5060197" y="858537"/>
                          </a:lnTo>
                          <a:lnTo>
                            <a:pt x="5048497" y="878895"/>
                          </a:lnTo>
                          <a:lnTo>
                            <a:pt x="5109336" y="913994"/>
                          </a:lnTo>
                          <a:lnTo>
                            <a:pt x="4738450" y="1127166"/>
                          </a:lnTo>
                          <a:lnTo>
                            <a:pt x="4665677" y="1085046"/>
                          </a:lnTo>
                          <a:lnTo>
                            <a:pt x="4653977" y="1105404"/>
                          </a:lnTo>
                          <a:lnTo>
                            <a:pt x="4715050" y="1140504"/>
                          </a:lnTo>
                          <a:lnTo>
                            <a:pt x="4315149" y="1371460"/>
                          </a:lnTo>
                          <a:lnTo>
                            <a:pt x="4309299" y="1374735"/>
                          </a:lnTo>
                          <a:lnTo>
                            <a:pt x="4309299" y="1389711"/>
                          </a:lnTo>
                          <a:lnTo>
                            <a:pt x="4223655" y="1340338"/>
                          </a:lnTo>
                          <a:lnTo>
                            <a:pt x="4211956" y="1360462"/>
                          </a:lnTo>
                          <a:lnTo>
                            <a:pt x="4309299" y="1416855"/>
                          </a:lnTo>
                          <a:lnTo>
                            <a:pt x="4309299" y="1625347"/>
                          </a:lnTo>
                          <a:lnTo>
                            <a:pt x="4108997" y="1508348"/>
                          </a:lnTo>
                          <a:lnTo>
                            <a:pt x="4097297" y="1528706"/>
                          </a:lnTo>
                          <a:lnTo>
                            <a:pt x="4309299" y="1651086"/>
                          </a:lnTo>
                          <a:lnTo>
                            <a:pt x="4309299" y="1680102"/>
                          </a:lnTo>
                          <a:lnTo>
                            <a:pt x="3979128" y="1870810"/>
                          </a:lnTo>
                          <a:lnTo>
                            <a:pt x="3681015" y="1698588"/>
                          </a:lnTo>
                          <a:lnTo>
                            <a:pt x="3669315" y="1718712"/>
                          </a:lnTo>
                          <a:lnTo>
                            <a:pt x="3954792" y="1884616"/>
                          </a:lnTo>
                          <a:lnTo>
                            <a:pt x="3627196" y="2074388"/>
                          </a:lnTo>
                          <a:lnTo>
                            <a:pt x="3328849" y="1902400"/>
                          </a:lnTo>
                          <a:lnTo>
                            <a:pt x="3317149" y="1922523"/>
                          </a:lnTo>
                          <a:lnTo>
                            <a:pt x="3603796" y="2087960"/>
                          </a:lnTo>
                          <a:lnTo>
                            <a:pt x="2195365" y="2901101"/>
                          </a:lnTo>
                          <a:lnTo>
                            <a:pt x="1666764" y="2901101"/>
                          </a:lnTo>
                          <a:lnTo>
                            <a:pt x="713692" y="3452399"/>
                          </a:lnTo>
                          <a:lnTo>
                            <a:pt x="713692" y="3101403"/>
                          </a:lnTo>
                          <a:lnTo>
                            <a:pt x="5435997" y="375566"/>
                          </a:lnTo>
                          <a:lnTo>
                            <a:pt x="5441847" y="372290"/>
                          </a:lnTo>
                          <a:lnTo>
                            <a:pt x="5441847" y="0"/>
                          </a:lnTo>
                          <a:lnTo>
                            <a:pt x="5418447" y="0"/>
                          </a:lnTo>
                          <a:lnTo>
                            <a:pt x="5418447" y="358718"/>
                          </a:lnTo>
                          <a:lnTo>
                            <a:pt x="1727604" y="2489733"/>
                          </a:lnTo>
                          <a:lnTo>
                            <a:pt x="994489" y="2489733"/>
                          </a:lnTo>
                          <a:lnTo>
                            <a:pt x="1872" y="3063261"/>
                          </a:lnTo>
                          <a:cubicBezTo>
                            <a:pt x="1872" y="3072621"/>
                            <a:pt x="468" y="3081982"/>
                            <a:pt x="0" y="3091341"/>
                          </a:cubicBezTo>
                          <a:lnTo>
                            <a:pt x="1001743" y="2513133"/>
                          </a:lnTo>
                          <a:lnTo>
                            <a:pt x="1687122" y="2513133"/>
                          </a:lnTo>
                          <a:lnTo>
                            <a:pt x="696143" y="3085257"/>
                          </a:lnTo>
                          <a:lnTo>
                            <a:pt x="690293" y="3088534"/>
                          </a:lnTo>
                          <a:lnTo>
                            <a:pt x="690293" y="3465737"/>
                          </a:lnTo>
                          <a:lnTo>
                            <a:pt x="105299" y="3803396"/>
                          </a:lnTo>
                          <a:lnTo>
                            <a:pt x="113255" y="3826795"/>
                          </a:lnTo>
                          <a:lnTo>
                            <a:pt x="1673082" y="2925203"/>
                          </a:lnTo>
                          <a:lnTo>
                            <a:pt x="2200747" y="2925203"/>
                          </a:lnTo>
                          <a:lnTo>
                            <a:pt x="3626260" y="2102233"/>
                          </a:lnTo>
                          <a:lnTo>
                            <a:pt x="3790058" y="2195832"/>
                          </a:lnTo>
                          <a:lnTo>
                            <a:pt x="3395538" y="2423746"/>
                          </a:lnTo>
                          <a:cubicBezTo>
                            <a:pt x="3365185" y="2411745"/>
                            <a:pt x="3331164" y="2413190"/>
                            <a:pt x="3301939" y="2427725"/>
                          </a:cubicBezTo>
                          <a:cubicBezTo>
                            <a:pt x="3285527" y="2433248"/>
                            <a:pt x="3276700" y="2451032"/>
                            <a:pt x="3282223" y="2467445"/>
                          </a:cubicBezTo>
                          <a:cubicBezTo>
                            <a:pt x="3285351" y="2476738"/>
                            <a:pt x="3292646" y="2484033"/>
                            <a:pt x="3301939" y="2487160"/>
                          </a:cubicBezTo>
                          <a:cubicBezTo>
                            <a:pt x="3329911" y="2501020"/>
                            <a:pt x="3362262" y="2503126"/>
                            <a:pt x="3391794" y="2493010"/>
                          </a:cubicBezTo>
                          <a:lnTo>
                            <a:pt x="3490073" y="2549871"/>
                          </a:lnTo>
                          <a:lnTo>
                            <a:pt x="3200384" y="2717179"/>
                          </a:lnTo>
                          <a:lnTo>
                            <a:pt x="3194534" y="2720455"/>
                          </a:lnTo>
                          <a:lnTo>
                            <a:pt x="3194534" y="3026992"/>
                          </a:lnTo>
                          <a:lnTo>
                            <a:pt x="1587439" y="3954558"/>
                          </a:lnTo>
                          <a:lnTo>
                            <a:pt x="1581589" y="3957834"/>
                          </a:lnTo>
                          <a:lnTo>
                            <a:pt x="1581589" y="4409683"/>
                          </a:lnTo>
                          <a:lnTo>
                            <a:pt x="1220063" y="4618409"/>
                          </a:lnTo>
                          <a:cubicBezTo>
                            <a:pt x="1190629" y="4608146"/>
                            <a:pt x="1158292" y="4610257"/>
                            <a:pt x="1130442" y="4624259"/>
                          </a:cubicBezTo>
                          <a:cubicBezTo>
                            <a:pt x="1122799" y="4628367"/>
                            <a:pt x="1116532" y="4634633"/>
                            <a:pt x="1112424" y="4642276"/>
                          </a:cubicBezTo>
                          <a:lnTo>
                            <a:pt x="617987" y="4642277"/>
                          </a:lnTo>
                          <a:cubicBezTo>
                            <a:pt x="625007" y="4649999"/>
                            <a:pt x="632027" y="4657954"/>
                            <a:pt x="639281" y="4665677"/>
                          </a:cubicBezTo>
                          <a:lnTo>
                            <a:pt x="1111488" y="4665677"/>
                          </a:lnTo>
                          <a:cubicBezTo>
                            <a:pt x="1113382" y="4669570"/>
                            <a:pt x="1116003" y="4673065"/>
                            <a:pt x="1119210" y="4675973"/>
                          </a:cubicBezTo>
                          <a:lnTo>
                            <a:pt x="821331" y="4848663"/>
                          </a:lnTo>
                          <a:lnTo>
                            <a:pt x="839349" y="4865277"/>
                          </a:lnTo>
                          <a:lnTo>
                            <a:pt x="1143546" y="4689544"/>
                          </a:lnTo>
                          <a:cubicBezTo>
                            <a:pt x="1172980" y="4699807"/>
                            <a:pt x="1205317" y="4697696"/>
                            <a:pt x="1233167" y="4683694"/>
                          </a:cubicBezTo>
                          <a:cubicBezTo>
                            <a:pt x="1256567" y="4669654"/>
                            <a:pt x="1261013" y="4648127"/>
                            <a:pt x="1243463" y="4631981"/>
                          </a:cubicBezTo>
                          <a:lnTo>
                            <a:pt x="1599139" y="4426531"/>
                          </a:lnTo>
                          <a:lnTo>
                            <a:pt x="1604989" y="4423255"/>
                          </a:lnTo>
                          <a:lnTo>
                            <a:pt x="1604989" y="3971406"/>
                          </a:lnTo>
                          <a:lnTo>
                            <a:pt x="3210680" y="3044308"/>
                          </a:lnTo>
                          <a:lnTo>
                            <a:pt x="3216530" y="3041032"/>
                          </a:lnTo>
                          <a:lnTo>
                            <a:pt x="3216530" y="2734495"/>
                          </a:lnTo>
                          <a:lnTo>
                            <a:pt x="3512069" y="2563209"/>
                          </a:lnTo>
                          <a:lnTo>
                            <a:pt x="4079045" y="2890805"/>
                          </a:lnTo>
                          <a:lnTo>
                            <a:pt x="2090066" y="4039733"/>
                          </a:lnTo>
                          <a:lnTo>
                            <a:pt x="2084216" y="4043009"/>
                          </a:lnTo>
                          <a:lnTo>
                            <a:pt x="2084216" y="4538850"/>
                          </a:lnTo>
                          <a:lnTo>
                            <a:pt x="1117572" y="5096700"/>
                          </a:lnTo>
                          <a:lnTo>
                            <a:pt x="1137696" y="5112144"/>
                          </a:lnTo>
                          <a:lnTo>
                            <a:pt x="2100596" y="4556400"/>
                          </a:lnTo>
                          <a:lnTo>
                            <a:pt x="2106446" y="4552890"/>
                          </a:lnTo>
                          <a:lnTo>
                            <a:pt x="2106446" y="4057049"/>
                          </a:lnTo>
                          <a:lnTo>
                            <a:pt x="4102445" y="2904611"/>
                          </a:lnTo>
                          <a:lnTo>
                            <a:pt x="4356800" y="3051562"/>
                          </a:lnTo>
                          <a:lnTo>
                            <a:pt x="4007910" y="3253034"/>
                          </a:lnTo>
                          <a:lnTo>
                            <a:pt x="4002060" y="3256544"/>
                          </a:lnTo>
                          <a:lnTo>
                            <a:pt x="4002060" y="3775550"/>
                          </a:lnTo>
                          <a:lnTo>
                            <a:pt x="1607095" y="5158241"/>
                          </a:lnTo>
                          <a:lnTo>
                            <a:pt x="2022441" y="5398089"/>
                          </a:lnTo>
                          <a:cubicBezTo>
                            <a:pt x="2008625" y="5405686"/>
                            <a:pt x="2003584" y="5423044"/>
                            <a:pt x="2011181" y="5436860"/>
                          </a:cubicBezTo>
                          <a:cubicBezTo>
                            <a:pt x="2013433" y="5440956"/>
                            <a:pt x="2016657" y="5444436"/>
                            <a:pt x="2020569" y="5446994"/>
                          </a:cubicBezTo>
                          <a:lnTo>
                            <a:pt x="1843432" y="5549251"/>
                          </a:lnTo>
                          <a:lnTo>
                            <a:pt x="1868470" y="5561887"/>
                          </a:lnTo>
                          <a:lnTo>
                            <a:pt x="2045372" y="5459864"/>
                          </a:lnTo>
                          <a:cubicBezTo>
                            <a:pt x="2071100" y="5467827"/>
                            <a:pt x="2098788" y="5466670"/>
                            <a:pt x="2123762" y="5456588"/>
                          </a:cubicBezTo>
                          <a:lnTo>
                            <a:pt x="2416025" y="5625300"/>
                          </a:lnTo>
                          <a:lnTo>
                            <a:pt x="2231868" y="5731769"/>
                          </a:lnTo>
                          <a:lnTo>
                            <a:pt x="2258778" y="5743235"/>
                          </a:lnTo>
                          <a:lnTo>
                            <a:pt x="2462824" y="5626236"/>
                          </a:lnTo>
                          <a:lnTo>
                            <a:pt x="2145055" y="5441378"/>
                          </a:lnTo>
                          <a:cubicBezTo>
                            <a:pt x="2155410" y="5430718"/>
                            <a:pt x="2155163" y="5413681"/>
                            <a:pt x="2144502" y="5403327"/>
                          </a:cubicBezTo>
                          <a:cubicBezTo>
                            <a:pt x="2144224" y="5403057"/>
                            <a:pt x="2143941" y="5402793"/>
                            <a:pt x="2143651" y="5402535"/>
                          </a:cubicBezTo>
                          <a:lnTo>
                            <a:pt x="2783869" y="5033052"/>
                          </a:lnTo>
                          <a:lnTo>
                            <a:pt x="2789719" y="5029543"/>
                          </a:lnTo>
                          <a:lnTo>
                            <a:pt x="2789719" y="4768636"/>
                          </a:lnTo>
                          <a:lnTo>
                            <a:pt x="5059495" y="3458249"/>
                          </a:lnTo>
                          <a:lnTo>
                            <a:pt x="5358777" y="3631174"/>
                          </a:lnTo>
                          <a:lnTo>
                            <a:pt x="3321127" y="4807479"/>
                          </a:lnTo>
                          <a:lnTo>
                            <a:pt x="3315277" y="4810755"/>
                          </a:lnTo>
                          <a:lnTo>
                            <a:pt x="3315277" y="5161751"/>
                          </a:lnTo>
                          <a:lnTo>
                            <a:pt x="2904845" y="5398791"/>
                          </a:lnTo>
                          <a:lnTo>
                            <a:pt x="2898995" y="5402067"/>
                          </a:lnTo>
                          <a:lnTo>
                            <a:pt x="2898995" y="5784653"/>
                          </a:lnTo>
                          <a:lnTo>
                            <a:pt x="2685590" y="5907735"/>
                          </a:lnTo>
                          <a:lnTo>
                            <a:pt x="2714839" y="5917797"/>
                          </a:lnTo>
                          <a:lnTo>
                            <a:pt x="4886337" y="4664039"/>
                          </a:lnTo>
                          <a:lnTo>
                            <a:pt x="4892187" y="4660763"/>
                          </a:lnTo>
                          <a:lnTo>
                            <a:pt x="4892187" y="4299237"/>
                          </a:lnTo>
                          <a:lnTo>
                            <a:pt x="5704626" y="3830072"/>
                          </a:lnTo>
                          <a:lnTo>
                            <a:pt x="5726388" y="3842707"/>
                          </a:lnTo>
                          <a:lnTo>
                            <a:pt x="5726388" y="4361948"/>
                          </a:lnTo>
                          <a:lnTo>
                            <a:pt x="6049070" y="4549146"/>
                          </a:lnTo>
                          <a:lnTo>
                            <a:pt x="5653146" y="4777762"/>
                          </a:lnTo>
                          <a:lnTo>
                            <a:pt x="5375157" y="4777762"/>
                          </a:lnTo>
                          <a:lnTo>
                            <a:pt x="3165050" y="6053984"/>
                          </a:lnTo>
                          <a:lnTo>
                            <a:pt x="3196874" y="6062408"/>
                          </a:lnTo>
                          <a:lnTo>
                            <a:pt x="5381475" y="4801162"/>
                          </a:lnTo>
                          <a:lnTo>
                            <a:pt x="5660400" y="4801162"/>
                          </a:lnTo>
                          <a:lnTo>
                            <a:pt x="6073406" y="4562718"/>
                          </a:lnTo>
                          <a:lnTo>
                            <a:pt x="6372454" y="4735408"/>
                          </a:lnTo>
                          <a:lnTo>
                            <a:pt x="5674440" y="5137182"/>
                          </a:lnTo>
                          <a:cubicBezTo>
                            <a:pt x="5652210" y="5140691"/>
                            <a:pt x="5434125" y="5142564"/>
                            <a:pt x="5319934" y="5142564"/>
                          </a:cubicBezTo>
                          <a:lnTo>
                            <a:pt x="5316892" y="5142564"/>
                          </a:lnTo>
                          <a:lnTo>
                            <a:pt x="3567760" y="6149923"/>
                          </a:lnTo>
                          <a:lnTo>
                            <a:pt x="3602158" y="6156943"/>
                          </a:lnTo>
                          <a:lnTo>
                            <a:pt x="5322976" y="5165964"/>
                          </a:lnTo>
                          <a:cubicBezTo>
                            <a:pt x="5369775" y="5165964"/>
                            <a:pt x="5671632" y="5165964"/>
                            <a:pt x="5684736" y="5158241"/>
                          </a:cubicBezTo>
                          <a:lnTo>
                            <a:pt x="6396790" y="4747107"/>
                          </a:lnTo>
                          <a:lnTo>
                            <a:pt x="6696308" y="4920032"/>
                          </a:lnTo>
                          <a:lnTo>
                            <a:pt x="5648233" y="5525149"/>
                          </a:lnTo>
                          <a:lnTo>
                            <a:pt x="5212529" y="5525149"/>
                          </a:lnTo>
                          <a:lnTo>
                            <a:pt x="4504453" y="5937921"/>
                          </a:lnTo>
                          <a:lnTo>
                            <a:pt x="4314447" y="5937921"/>
                          </a:lnTo>
                          <a:lnTo>
                            <a:pt x="3849259" y="6206551"/>
                          </a:lnTo>
                          <a:lnTo>
                            <a:pt x="3885061" y="6212868"/>
                          </a:lnTo>
                          <a:lnTo>
                            <a:pt x="4321232" y="5961321"/>
                          </a:lnTo>
                          <a:lnTo>
                            <a:pt x="4511238" y="5961321"/>
                          </a:lnTo>
                          <a:lnTo>
                            <a:pt x="5218379" y="5549251"/>
                          </a:lnTo>
                          <a:lnTo>
                            <a:pt x="5653380" y="5549251"/>
                          </a:lnTo>
                          <a:lnTo>
                            <a:pt x="6718537" y="4934305"/>
                          </a:lnTo>
                          <a:lnTo>
                            <a:pt x="7294171" y="5266582"/>
                          </a:lnTo>
                          <a:lnTo>
                            <a:pt x="6547251" y="5266582"/>
                          </a:lnTo>
                          <a:lnTo>
                            <a:pt x="5548784" y="5842918"/>
                          </a:lnTo>
                          <a:cubicBezTo>
                            <a:pt x="5519290" y="5832941"/>
                            <a:pt x="5487037" y="5835130"/>
                            <a:pt x="5459162" y="5849002"/>
                          </a:cubicBezTo>
                          <a:cubicBezTo>
                            <a:pt x="5442814" y="5854715"/>
                            <a:pt x="5434192" y="5872598"/>
                            <a:pt x="5439905" y="5888946"/>
                          </a:cubicBezTo>
                          <a:cubicBezTo>
                            <a:pt x="5443056" y="5897964"/>
                            <a:pt x="5450145" y="5905052"/>
                            <a:pt x="5459162" y="5908204"/>
                          </a:cubicBezTo>
                          <a:cubicBezTo>
                            <a:pt x="5491471" y="5924821"/>
                            <a:pt x="5529813" y="5924821"/>
                            <a:pt x="5562121" y="5908204"/>
                          </a:cubicBezTo>
                          <a:cubicBezTo>
                            <a:pt x="5585521" y="5894164"/>
                            <a:pt x="5589733" y="5872636"/>
                            <a:pt x="5572183" y="5856490"/>
                          </a:cubicBezTo>
                          <a:lnTo>
                            <a:pt x="6553569" y="5289982"/>
                          </a:lnTo>
                          <a:lnTo>
                            <a:pt x="7971594" y="5289982"/>
                          </a:lnTo>
                          <a:lnTo>
                            <a:pt x="7274749" y="5692224"/>
                          </a:lnTo>
                          <a:lnTo>
                            <a:pt x="6542571" y="5692224"/>
                          </a:lnTo>
                          <a:lnTo>
                            <a:pt x="5504558" y="6291491"/>
                          </a:lnTo>
                          <a:lnTo>
                            <a:pt x="5516258" y="6311615"/>
                          </a:lnTo>
                          <a:lnTo>
                            <a:pt x="6548889" y="5715624"/>
                          </a:lnTo>
                          <a:lnTo>
                            <a:pt x="7234268" y="5715624"/>
                          </a:lnTo>
                          <a:lnTo>
                            <a:pt x="6243054" y="6287748"/>
                          </a:lnTo>
                          <a:lnTo>
                            <a:pt x="6254754" y="6308105"/>
                          </a:lnTo>
                          <a:lnTo>
                            <a:pt x="8018394" y="5289982"/>
                          </a:lnTo>
                          <a:lnTo>
                            <a:pt x="8243733" y="5289982"/>
                          </a:lnTo>
                          <a:lnTo>
                            <a:pt x="8369858" y="5362756"/>
                          </a:lnTo>
                          <a:lnTo>
                            <a:pt x="7993589" y="5579905"/>
                          </a:lnTo>
                          <a:cubicBezTo>
                            <a:pt x="7964155" y="5569642"/>
                            <a:pt x="7931818" y="5571753"/>
                            <a:pt x="7903968" y="5585755"/>
                          </a:cubicBezTo>
                          <a:cubicBezTo>
                            <a:pt x="7887555" y="5591279"/>
                            <a:pt x="7878728" y="5609062"/>
                            <a:pt x="7884253" y="5625475"/>
                          </a:cubicBezTo>
                          <a:cubicBezTo>
                            <a:pt x="7887381" y="5634768"/>
                            <a:pt x="7894675" y="5642063"/>
                            <a:pt x="7903968" y="5645191"/>
                          </a:cubicBezTo>
                          <a:cubicBezTo>
                            <a:pt x="7936250" y="5661574"/>
                            <a:pt x="7974412" y="5661574"/>
                            <a:pt x="8006694" y="5645191"/>
                          </a:cubicBezTo>
                          <a:cubicBezTo>
                            <a:pt x="8031263" y="5631150"/>
                            <a:pt x="8034539" y="5609623"/>
                            <a:pt x="8016989" y="5593477"/>
                          </a:cubicBezTo>
                          <a:lnTo>
                            <a:pt x="8393257" y="5376327"/>
                          </a:lnTo>
                          <a:lnTo>
                            <a:pt x="8903606" y="5671164"/>
                          </a:lnTo>
                          <a:lnTo>
                            <a:pt x="8929579" y="5659230"/>
                          </a:lnTo>
                          <a:lnTo>
                            <a:pt x="8252157" y="5267986"/>
                          </a:lnTo>
                          <a:lnTo>
                            <a:pt x="8252157" y="5267986"/>
                          </a:lnTo>
                          <a:lnTo>
                            <a:pt x="8250284" y="5267986"/>
                          </a:lnTo>
                          <a:lnTo>
                            <a:pt x="8250284" y="5267986"/>
                          </a:lnTo>
                          <a:lnTo>
                            <a:pt x="6587030" y="4309767"/>
                          </a:lnTo>
                          <a:cubicBezTo>
                            <a:pt x="6604346" y="4293621"/>
                            <a:pt x="6601070" y="4272093"/>
                            <a:pt x="6576734" y="4258053"/>
                          </a:cubicBezTo>
                          <a:cubicBezTo>
                            <a:pt x="6544453" y="4241669"/>
                            <a:pt x="6506291" y="4241669"/>
                            <a:pt x="6474009" y="4258053"/>
                          </a:cubicBezTo>
                          <a:cubicBezTo>
                            <a:pt x="6457596" y="4263576"/>
                            <a:pt x="6448769" y="4281360"/>
                            <a:pt x="6454294" y="4297773"/>
                          </a:cubicBezTo>
                          <a:cubicBezTo>
                            <a:pt x="6457421" y="4307066"/>
                            <a:pt x="6464716" y="4314361"/>
                            <a:pt x="6474009" y="4317488"/>
                          </a:cubicBezTo>
                          <a:cubicBezTo>
                            <a:pt x="6501859" y="4331491"/>
                            <a:pt x="6534197" y="4333601"/>
                            <a:pt x="6563630" y="4323338"/>
                          </a:cubicBezTo>
                          <a:lnTo>
                            <a:pt x="8203719" y="5266582"/>
                          </a:lnTo>
                          <a:lnTo>
                            <a:pt x="7340970" y="5266582"/>
                          </a:lnTo>
                          <a:lnTo>
                            <a:pt x="5749787" y="4348376"/>
                          </a:lnTo>
                          <a:lnTo>
                            <a:pt x="5749787" y="3829369"/>
                          </a:lnTo>
                          <a:lnTo>
                            <a:pt x="5728026" y="3816734"/>
                          </a:lnTo>
                          <a:lnTo>
                            <a:pt x="5934879" y="3697161"/>
                          </a:lnTo>
                          <a:lnTo>
                            <a:pt x="9140645" y="5547613"/>
                          </a:lnTo>
                          <a:lnTo>
                            <a:pt x="9143219" y="5549251"/>
                          </a:lnTo>
                          <a:lnTo>
                            <a:pt x="9155153" y="5549251"/>
                          </a:lnTo>
                          <a:lnTo>
                            <a:pt x="9200314" y="5525851"/>
                          </a:lnTo>
                          <a:lnTo>
                            <a:pt x="9149537" y="5525851"/>
                          </a:lnTo>
                          <a:lnTo>
                            <a:pt x="5959215" y="3683589"/>
                          </a:lnTo>
                          <a:lnTo>
                            <a:pt x="6258732" y="3510665"/>
                          </a:lnTo>
                          <a:lnTo>
                            <a:pt x="9113501" y="5158943"/>
                          </a:lnTo>
                          <a:cubicBezTo>
                            <a:pt x="9136901" y="5172516"/>
                            <a:pt x="9519253" y="5164793"/>
                            <a:pt x="9686093" y="5160581"/>
                          </a:cubicBezTo>
                          <a:lnTo>
                            <a:pt x="9746464" y="5195447"/>
                          </a:lnTo>
                          <a:lnTo>
                            <a:pt x="9767758" y="5180705"/>
                          </a:lnTo>
                          <a:lnTo>
                            <a:pt x="9692178" y="5137182"/>
                          </a:lnTo>
                          <a:lnTo>
                            <a:pt x="9688901" y="5137182"/>
                          </a:lnTo>
                          <a:cubicBezTo>
                            <a:pt x="9483919" y="5142330"/>
                            <a:pt x="9149303" y="5147010"/>
                            <a:pt x="9125201" y="5138820"/>
                          </a:cubicBezTo>
                          <a:lnTo>
                            <a:pt x="6282834" y="3497327"/>
                          </a:lnTo>
                          <a:lnTo>
                            <a:pt x="6544209" y="3346399"/>
                          </a:lnTo>
                          <a:cubicBezTo>
                            <a:pt x="6547742" y="3350048"/>
                            <a:pt x="6551757" y="3353198"/>
                            <a:pt x="6556143" y="3355758"/>
                          </a:cubicBezTo>
                          <a:cubicBezTo>
                            <a:pt x="6583993" y="3369760"/>
                            <a:pt x="6616331" y="3371871"/>
                            <a:pt x="6645764" y="3361608"/>
                          </a:cubicBezTo>
                          <a:lnTo>
                            <a:pt x="9134795" y="4798821"/>
                          </a:lnTo>
                          <a:lnTo>
                            <a:pt x="9137603" y="4800225"/>
                          </a:lnTo>
                          <a:lnTo>
                            <a:pt x="9741083" y="4800225"/>
                          </a:lnTo>
                          <a:lnTo>
                            <a:pt x="10038026" y="4973383"/>
                          </a:lnTo>
                          <a:lnTo>
                            <a:pt x="10056745" y="4957237"/>
                          </a:lnTo>
                          <a:lnTo>
                            <a:pt x="9749273" y="4779633"/>
                          </a:lnTo>
                          <a:lnTo>
                            <a:pt x="9746464" y="4777995"/>
                          </a:lnTo>
                          <a:lnTo>
                            <a:pt x="9143219" y="4777995"/>
                          </a:lnTo>
                          <a:lnTo>
                            <a:pt x="6911117" y="3489371"/>
                          </a:lnTo>
                          <a:lnTo>
                            <a:pt x="7580584" y="3489371"/>
                          </a:lnTo>
                          <a:lnTo>
                            <a:pt x="8892140" y="4246587"/>
                          </a:lnTo>
                          <a:cubicBezTo>
                            <a:pt x="8874590" y="4262733"/>
                            <a:pt x="8878100" y="4284260"/>
                            <a:pt x="8902436" y="4298300"/>
                          </a:cubicBezTo>
                          <a:cubicBezTo>
                            <a:pt x="8934718" y="4314684"/>
                            <a:pt x="8972879" y="4314684"/>
                            <a:pt x="9005161" y="4298300"/>
                          </a:cubicBezTo>
                          <a:cubicBezTo>
                            <a:pt x="9021509" y="4292588"/>
                            <a:pt x="9030131" y="4274705"/>
                            <a:pt x="9024419" y="4258357"/>
                          </a:cubicBezTo>
                          <a:cubicBezTo>
                            <a:pt x="9021269" y="4249339"/>
                            <a:pt x="9014179" y="4242250"/>
                            <a:pt x="9005161" y="4239099"/>
                          </a:cubicBezTo>
                          <a:cubicBezTo>
                            <a:pt x="8977373" y="4224913"/>
                            <a:pt x="8944991" y="4222715"/>
                            <a:pt x="8915540" y="4233015"/>
                          </a:cubicBezTo>
                          <a:lnTo>
                            <a:pt x="7589710" y="3466439"/>
                          </a:lnTo>
                          <a:lnTo>
                            <a:pt x="7586902" y="3464801"/>
                          </a:lnTo>
                          <a:lnTo>
                            <a:pt x="6870635" y="3464801"/>
                          </a:lnTo>
                          <a:lnTo>
                            <a:pt x="6668462" y="3347802"/>
                          </a:lnTo>
                          <a:cubicBezTo>
                            <a:pt x="6686012" y="3331657"/>
                            <a:pt x="6682501" y="3310129"/>
                            <a:pt x="6658166" y="3296089"/>
                          </a:cubicBezTo>
                          <a:cubicBezTo>
                            <a:pt x="6653016" y="3293309"/>
                            <a:pt x="6647609" y="3291037"/>
                            <a:pt x="6642020" y="3289303"/>
                          </a:cubicBezTo>
                          <a:lnTo>
                            <a:pt x="7398534" y="2852429"/>
                          </a:lnTo>
                          <a:lnTo>
                            <a:pt x="9903945" y="4299002"/>
                          </a:lnTo>
                          <a:lnTo>
                            <a:pt x="9903945" y="4659125"/>
                          </a:lnTo>
                          <a:close/>
                          <a:moveTo>
                            <a:pt x="9732191" y="2642768"/>
                          </a:moveTo>
                          <a:lnTo>
                            <a:pt x="9584070" y="2557125"/>
                          </a:lnTo>
                          <a:lnTo>
                            <a:pt x="9732191" y="2471716"/>
                          </a:lnTo>
                          <a:close/>
                          <a:moveTo>
                            <a:pt x="10148706" y="1848814"/>
                          </a:moveTo>
                          <a:lnTo>
                            <a:pt x="10148706" y="2204257"/>
                          </a:lnTo>
                          <a:lnTo>
                            <a:pt x="9560670" y="2543787"/>
                          </a:lnTo>
                          <a:lnTo>
                            <a:pt x="9252730" y="2365949"/>
                          </a:lnTo>
                          <a:close/>
                          <a:moveTo>
                            <a:pt x="6774228" y="2813820"/>
                          </a:moveTo>
                          <a:lnTo>
                            <a:pt x="6474712" y="2640896"/>
                          </a:lnTo>
                          <a:lnTo>
                            <a:pt x="6790374" y="2458612"/>
                          </a:lnTo>
                          <a:lnTo>
                            <a:pt x="6827112" y="2479672"/>
                          </a:lnTo>
                          <a:lnTo>
                            <a:pt x="6829920" y="2481310"/>
                          </a:lnTo>
                          <a:lnTo>
                            <a:pt x="6833196" y="2481310"/>
                          </a:lnTo>
                          <a:cubicBezTo>
                            <a:pt x="7002610" y="2477098"/>
                            <a:pt x="7260241" y="2473120"/>
                            <a:pt x="7358286" y="2476396"/>
                          </a:cubicBezTo>
                          <a:close/>
                          <a:moveTo>
                            <a:pt x="4934774" y="2396837"/>
                          </a:moveTo>
                          <a:lnTo>
                            <a:pt x="4513578" y="2639492"/>
                          </a:lnTo>
                          <a:lnTo>
                            <a:pt x="4513578" y="2588247"/>
                          </a:lnTo>
                          <a:lnTo>
                            <a:pt x="3990828" y="2286624"/>
                          </a:lnTo>
                          <a:lnTo>
                            <a:pt x="4622621" y="1921119"/>
                          </a:lnTo>
                          <a:lnTo>
                            <a:pt x="4622621" y="2217595"/>
                          </a:lnTo>
                          <a:close/>
                          <a:moveTo>
                            <a:pt x="4699139" y="1878298"/>
                          </a:moveTo>
                          <a:lnTo>
                            <a:pt x="5266115" y="2205895"/>
                          </a:lnTo>
                          <a:lnTo>
                            <a:pt x="4958408" y="2383732"/>
                          </a:lnTo>
                          <a:lnTo>
                            <a:pt x="4648127" y="2204724"/>
                          </a:lnTo>
                          <a:lnTo>
                            <a:pt x="4648127" y="1908016"/>
                          </a:lnTo>
                          <a:close/>
                          <a:moveTo>
                            <a:pt x="4648127" y="1880638"/>
                          </a:moveTo>
                          <a:lnTo>
                            <a:pt x="4648127" y="1848814"/>
                          </a:lnTo>
                          <a:lnTo>
                            <a:pt x="4675739" y="1864726"/>
                          </a:lnTo>
                          <a:close/>
                          <a:moveTo>
                            <a:pt x="5100444" y="2769828"/>
                          </a:moveTo>
                          <a:cubicBezTo>
                            <a:pt x="5089352" y="2763798"/>
                            <a:pt x="5077192" y="2759983"/>
                            <a:pt x="5064643" y="2758596"/>
                          </a:cubicBezTo>
                          <a:lnTo>
                            <a:pt x="5064643" y="2670146"/>
                          </a:lnTo>
                          <a:lnTo>
                            <a:pt x="5236163" y="2571165"/>
                          </a:lnTo>
                          <a:lnTo>
                            <a:pt x="5892759" y="2950241"/>
                          </a:lnTo>
                          <a:lnTo>
                            <a:pt x="5611963" y="3111699"/>
                          </a:lnTo>
                          <a:lnTo>
                            <a:pt x="5111208" y="2820606"/>
                          </a:lnTo>
                          <a:cubicBezTo>
                            <a:pt x="5128524" y="2804928"/>
                            <a:pt x="5125248" y="2783401"/>
                            <a:pt x="5100912" y="2769361"/>
                          </a:cubicBezTo>
                          <a:close/>
                          <a:moveTo>
                            <a:pt x="5887378" y="2329211"/>
                          </a:moveTo>
                          <a:lnTo>
                            <a:pt x="5609389" y="2329211"/>
                          </a:lnTo>
                          <a:lnTo>
                            <a:pt x="5567737" y="2352611"/>
                          </a:lnTo>
                          <a:lnTo>
                            <a:pt x="5313382" y="2205661"/>
                          </a:lnTo>
                          <a:lnTo>
                            <a:pt x="5494028" y="2101531"/>
                          </a:lnTo>
                          <a:close/>
                          <a:moveTo>
                            <a:pt x="5517428" y="2088428"/>
                          </a:moveTo>
                          <a:lnTo>
                            <a:pt x="5798225" y="1926969"/>
                          </a:lnTo>
                          <a:lnTo>
                            <a:pt x="5869828" y="1926969"/>
                          </a:lnTo>
                          <a:lnTo>
                            <a:pt x="6543039" y="2315640"/>
                          </a:lnTo>
                          <a:lnTo>
                            <a:pt x="6519639" y="2329211"/>
                          </a:lnTo>
                          <a:lnTo>
                            <a:pt x="5934645" y="2329211"/>
                          </a:lnTo>
                          <a:close/>
                          <a:moveTo>
                            <a:pt x="5544338" y="2366651"/>
                          </a:moveTo>
                          <a:lnTo>
                            <a:pt x="5236631" y="2544489"/>
                          </a:lnTo>
                          <a:lnTo>
                            <a:pt x="4982275" y="2397539"/>
                          </a:lnTo>
                          <a:lnTo>
                            <a:pt x="5289982" y="2219701"/>
                          </a:lnTo>
                          <a:close/>
                          <a:moveTo>
                            <a:pt x="5213231" y="2557827"/>
                          </a:moveTo>
                          <a:lnTo>
                            <a:pt x="5066047" y="2642768"/>
                          </a:lnTo>
                          <a:lnTo>
                            <a:pt x="5066047" y="2471716"/>
                          </a:lnTo>
                          <a:close/>
                          <a:moveTo>
                            <a:pt x="5260030" y="2557827"/>
                          </a:moveTo>
                          <a:lnTo>
                            <a:pt x="5567737" y="2380223"/>
                          </a:lnTo>
                          <a:lnTo>
                            <a:pt x="6224569" y="2759299"/>
                          </a:lnTo>
                          <a:lnTo>
                            <a:pt x="5916628" y="2936903"/>
                          </a:lnTo>
                          <a:close/>
                          <a:moveTo>
                            <a:pt x="5591137" y="2366651"/>
                          </a:moveTo>
                          <a:lnTo>
                            <a:pt x="5614537" y="2352611"/>
                          </a:lnTo>
                          <a:lnTo>
                            <a:pt x="5927157" y="2352611"/>
                          </a:lnTo>
                          <a:lnTo>
                            <a:pt x="6427444" y="2641598"/>
                          </a:lnTo>
                          <a:lnTo>
                            <a:pt x="6247032" y="2745727"/>
                          </a:lnTo>
                          <a:close/>
                          <a:moveTo>
                            <a:pt x="5974659" y="2352611"/>
                          </a:moveTo>
                          <a:lnTo>
                            <a:pt x="6524787" y="2352611"/>
                          </a:lnTo>
                          <a:lnTo>
                            <a:pt x="6565502" y="2329211"/>
                          </a:lnTo>
                          <a:lnTo>
                            <a:pt x="6767442" y="2446210"/>
                          </a:lnTo>
                          <a:lnTo>
                            <a:pt x="6451780" y="2628494"/>
                          </a:lnTo>
                          <a:close/>
                          <a:moveTo>
                            <a:pt x="6588902" y="2315640"/>
                          </a:moveTo>
                          <a:lnTo>
                            <a:pt x="6973828" y="2093342"/>
                          </a:lnTo>
                          <a:lnTo>
                            <a:pt x="7371624" y="2093342"/>
                          </a:lnTo>
                          <a:lnTo>
                            <a:pt x="7374432" y="2094979"/>
                          </a:lnTo>
                          <a:lnTo>
                            <a:pt x="6789438" y="2432170"/>
                          </a:lnTo>
                          <a:close/>
                          <a:moveTo>
                            <a:pt x="6565502" y="2302067"/>
                          </a:moveTo>
                          <a:lnTo>
                            <a:pt x="5915457" y="1927671"/>
                          </a:lnTo>
                          <a:lnTo>
                            <a:pt x="6529467" y="1927671"/>
                          </a:lnTo>
                          <a:lnTo>
                            <a:pt x="6569013" y="1904272"/>
                          </a:lnTo>
                          <a:lnTo>
                            <a:pt x="6894035" y="2091470"/>
                          </a:lnTo>
                          <a:lnTo>
                            <a:pt x="6896609" y="2093108"/>
                          </a:lnTo>
                          <a:lnTo>
                            <a:pt x="6927029" y="2093108"/>
                          </a:lnTo>
                          <a:close/>
                          <a:moveTo>
                            <a:pt x="6569013" y="1877128"/>
                          </a:moveTo>
                          <a:lnTo>
                            <a:pt x="6226206" y="1679166"/>
                          </a:lnTo>
                          <a:lnTo>
                            <a:pt x="6666122" y="1425279"/>
                          </a:lnTo>
                          <a:lnTo>
                            <a:pt x="7008226" y="1622305"/>
                          </a:lnTo>
                          <a:close/>
                          <a:moveTo>
                            <a:pt x="6545613" y="1890466"/>
                          </a:moveTo>
                          <a:lnTo>
                            <a:pt x="6522213" y="1903570"/>
                          </a:lnTo>
                          <a:lnTo>
                            <a:pt x="5874040" y="1903570"/>
                          </a:lnTo>
                          <a:lnTo>
                            <a:pt x="5855554" y="1892806"/>
                          </a:lnTo>
                          <a:lnTo>
                            <a:pt x="6201871" y="1692738"/>
                          </a:lnTo>
                          <a:close/>
                          <a:moveTo>
                            <a:pt x="5494028" y="2075090"/>
                          </a:moveTo>
                          <a:lnTo>
                            <a:pt x="4927052" y="1747494"/>
                          </a:lnTo>
                          <a:lnTo>
                            <a:pt x="5311978" y="1524962"/>
                          </a:lnTo>
                          <a:cubicBezTo>
                            <a:pt x="5316172" y="1532281"/>
                            <a:pt x="5322333" y="1538280"/>
                            <a:pt x="5329762" y="1542278"/>
                          </a:cubicBezTo>
                          <a:cubicBezTo>
                            <a:pt x="5362043" y="1558662"/>
                            <a:pt x="5400205" y="1558662"/>
                            <a:pt x="5432486" y="1542278"/>
                          </a:cubicBezTo>
                          <a:cubicBezTo>
                            <a:pt x="5440242" y="1538241"/>
                            <a:pt x="5446602" y="1531963"/>
                            <a:pt x="5450738" y="1524260"/>
                          </a:cubicBezTo>
                          <a:lnTo>
                            <a:pt x="5911714" y="1524260"/>
                          </a:lnTo>
                          <a:lnTo>
                            <a:pt x="6179406" y="1678932"/>
                          </a:lnTo>
                          <a:close/>
                          <a:moveTo>
                            <a:pt x="5470628" y="2088428"/>
                          </a:moveTo>
                          <a:lnTo>
                            <a:pt x="5289982" y="2192791"/>
                          </a:lnTo>
                          <a:lnTo>
                            <a:pt x="4723006" y="1865194"/>
                          </a:lnTo>
                          <a:lnTo>
                            <a:pt x="4903652" y="1760831"/>
                          </a:lnTo>
                          <a:close/>
                          <a:moveTo>
                            <a:pt x="4514982" y="2667104"/>
                          </a:moveTo>
                          <a:lnTo>
                            <a:pt x="4959578" y="2409706"/>
                          </a:lnTo>
                          <a:lnTo>
                            <a:pt x="5042647" y="2457676"/>
                          </a:lnTo>
                          <a:lnTo>
                            <a:pt x="5042647" y="2656808"/>
                          </a:lnTo>
                          <a:lnTo>
                            <a:pt x="4611623" y="2905547"/>
                          </a:lnTo>
                          <a:lnTo>
                            <a:pt x="4515919" y="2850090"/>
                          </a:lnTo>
                          <a:close/>
                          <a:moveTo>
                            <a:pt x="5041711" y="2683952"/>
                          </a:moveTo>
                          <a:lnTo>
                            <a:pt x="5041711" y="2758128"/>
                          </a:lnTo>
                          <a:cubicBezTo>
                            <a:pt x="5026433" y="2758888"/>
                            <a:pt x="5011502" y="2762960"/>
                            <a:pt x="4997954" y="2770063"/>
                          </a:cubicBezTo>
                          <a:cubicBezTo>
                            <a:pt x="4981541" y="2775586"/>
                            <a:pt x="4972714" y="2793369"/>
                            <a:pt x="4978238" y="2809782"/>
                          </a:cubicBezTo>
                          <a:cubicBezTo>
                            <a:pt x="4981366" y="2819076"/>
                            <a:pt x="4988661" y="2826370"/>
                            <a:pt x="4997954" y="2829498"/>
                          </a:cubicBezTo>
                          <a:cubicBezTo>
                            <a:pt x="5025925" y="2843357"/>
                            <a:pt x="5058276" y="2845463"/>
                            <a:pt x="5087809" y="2835348"/>
                          </a:cubicBezTo>
                          <a:lnTo>
                            <a:pt x="5590201" y="3124803"/>
                          </a:lnTo>
                          <a:lnTo>
                            <a:pt x="5290918" y="3297727"/>
                          </a:lnTo>
                          <a:lnTo>
                            <a:pt x="4634087" y="2918417"/>
                          </a:lnTo>
                          <a:close/>
                          <a:moveTo>
                            <a:pt x="5613601" y="3139076"/>
                          </a:moveTo>
                          <a:lnTo>
                            <a:pt x="5913118" y="3312001"/>
                          </a:lnTo>
                          <a:lnTo>
                            <a:pt x="5613601" y="3484925"/>
                          </a:lnTo>
                          <a:lnTo>
                            <a:pt x="5314318" y="3312001"/>
                          </a:lnTo>
                          <a:close/>
                          <a:moveTo>
                            <a:pt x="5637000" y="3125505"/>
                          </a:moveTo>
                          <a:lnTo>
                            <a:pt x="5917797" y="2964047"/>
                          </a:lnTo>
                          <a:lnTo>
                            <a:pt x="6051176" y="3041032"/>
                          </a:lnTo>
                          <a:lnTo>
                            <a:pt x="6062876" y="3020674"/>
                          </a:lnTo>
                          <a:lnTo>
                            <a:pt x="5941197" y="2950474"/>
                          </a:lnTo>
                          <a:lnTo>
                            <a:pt x="6249138" y="2772870"/>
                          </a:lnTo>
                          <a:lnTo>
                            <a:pt x="6548421" y="2945561"/>
                          </a:lnTo>
                          <a:lnTo>
                            <a:pt x="5937687" y="3298429"/>
                          </a:lnTo>
                          <a:close/>
                          <a:moveTo>
                            <a:pt x="6271368" y="2759299"/>
                          </a:moveTo>
                          <a:lnTo>
                            <a:pt x="6451780" y="2655170"/>
                          </a:lnTo>
                          <a:lnTo>
                            <a:pt x="6751296" y="2827860"/>
                          </a:lnTo>
                          <a:lnTo>
                            <a:pt x="6570650" y="2932223"/>
                          </a:lnTo>
                          <a:close/>
                          <a:moveTo>
                            <a:pt x="7960830" y="2458612"/>
                          </a:moveTo>
                          <a:cubicBezTo>
                            <a:pt x="7805689" y="2454634"/>
                            <a:pt x="7464989" y="2447614"/>
                            <a:pt x="7399236" y="2458612"/>
                          </a:cubicBezTo>
                          <a:cubicBezTo>
                            <a:pt x="7333015" y="2448550"/>
                            <a:pt x="6992314" y="2455570"/>
                            <a:pt x="6837642" y="2458612"/>
                          </a:cubicBezTo>
                          <a:lnTo>
                            <a:pt x="6815646" y="2445742"/>
                          </a:lnTo>
                          <a:lnTo>
                            <a:pt x="7400640" y="2108318"/>
                          </a:lnTo>
                          <a:lnTo>
                            <a:pt x="7985633" y="2445742"/>
                          </a:lnTo>
                          <a:close/>
                          <a:moveTo>
                            <a:pt x="8208399" y="2315640"/>
                          </a:moveTo>
                          <a:lnTo>
                            <a:pt x="8006225" y="2432639"/>
                          </a:lnTo>
                          <a:lnTo>
                            <a:pt x="7421231" y="2095448"/>
                          </a:lnTo>
                          <a:lnTo>
                            <a:pt x="7424274" y="2093810"/>
                          </a:lnTo>
                          <a:lnTo>
                            <a:pt x="7822069" y="2093810"/>
                          </a:lnTo>
                          <a:close/>
                          <a:moveTo>
                            <a:pt x="7398534" y="1847645"/>
                          </a:moveTo>
                          <a:lnTo>
                            <a:pt x="7782758" y="2069474"/>
                          </a:lnTo>
                          <a:lnTo>
                            <a:pt x="7418658" y="2069474"/>
                          </a:lnTo>
                          <a:lnTo>
                            <a:pt x="7398534" y="2080940"/>
                          </a:lnTo>
                          <a:lnTo>
                            <a:pt x="7381218" y="2070878"/>
                          </a:lnTo>
                          <a:lnTo>
                            <a:pt x="7378644" y="2069474"/>
                          </a:lnTo>
                          <a:lnTo>
                            <a:pt x="7014544" y="2069474"/>
                          </a:lnTo>
                          <a:close/>
                          <a:moveTo>
                            <a:pt x="7375134" y="1834072"/>
                          </a:moveTo>
                          <a:lnTo>
                            <a:pt x="6967744" y="2069474"/>
                          </a:lnTo>
                          <a:lnTo>
                            <a:pt x="6902927" y="2069474"/>
                          </a:lnTo>
                          <a:lnTo>
                            <a:pt x="6592413" y="1889998"/>
                          </a:lnTo>
                          <a:lnTo>
                            <a:pt x="7031626" y="1635876"/>
                          </a:lnTo>
                          <a:close/>
                          <a:moveTo>
                            <a:pt x="6834599" y="1327468"/>
                          </a:moveTo>
                          <a:lnTo>
                            <a:pt x="6834599" y="950030"/>
                          </a:lnTo>
                          <a:lnTo>
                            <a:pt x="7790012" y="398732"/>
                          </a:lnTo>
                          <a:cubicBezTo>
                            <a:pt x="7815435" y="407801"/>
                            <a:pt x="7843212" y="407801"/>
                            <a:pt x="7868635" y="398732"/>
                          </a:cubicBezTo>
                          <a:lnTo>
                            <a:pt x="8460414" y="740602"/>
                          </a:lnTo>
                          <a:cubicBezTo>
                            <a:pt x="8447899" y="749759"/>
                            <a:pt x="8445177" y="767329"/>
                            <a:pt x="8454334" y="779845"/>
                          </a:cubicBezTo>
                          <a:cubicBezTo>
                            <a:pt x="8455684" y="781690"/>
                            <a:pt x="8457254" y="783363"/>
                            <a:pt x="8459010" y="784828"/>
                          </a:cubicBezTo>
                          <a:lnTo>
                            <a:pt x="7031626" y="1608499"/>
                          </a:lnTo>
                          <a:lnTo>
                            <a:pt x="6688820" y="1410771"/>
                          </a:lnTo>
                          <a:lnTo>
                            <a:pt x="6828048" y="1330276"/>
                          </a:lnTo>
                          <a:close/>
                          <a:moveTo>
                            <a:pt x="6811200" y="963836"/>
                          </a:moveTo>
                          <a:lnTo>
                            <a:pt x="6811200" y="1314832"/>
                          </a:lnTo>
                          <a:lnTo>
                            <a:pt x="6666122" y="1398603"/>
                          </a:lnTo>
                          <a:lnTo>
                            <a:pt x="6363095" y="1223573"/>
                          </a:lnTo>
                          <a:close/>
                          <a:moveTo>
                            <a:pt x="6339695" y="1236209"/>
                          </a:moveTo>
                          <a:lnTo>
                            <a:pt x="6642722" y="1411239"/>
                          </a:lnTo>
                          <a:lnTo>
                            <a:pt x="6202806" y="1665126"/>
                          </a:lnTo>
                          <a:lnTo>
                            <a:pt x="5920839" y="1501328"/>
                          </a:lnTo>
                          <a:lnTo>
                            <a:pt x="5918032" y="1499690"/>
                          </a:lnTo>
                          <a:lnTo>
                            <a:pt x="5881528" y="1499690"/>
                          </a:lnTo>
                          <a:close/>
                          <a:moveTo>
                            <a:pt x="5131800" y="926630"/>
                          </a:moveTo>
                          <a:lnTo>
                            <a:pt x="5571013" y="1180283"/>
                          </a:lnTo>
                          <a:lnTo>
                            <a:pt x="6242586" y="1180283"/>
                          </a:lnTo>
                          <a:lnTo>
                            <a:pt x="6316295" y="1222637"/>
                          </a:lnTo>
                          <a:lnTo>
                            <a:pt x="5851810" y="1490798"/>
                          </a:lnTo>
                          <a:lnTo>
                            <a:pt x="5443250" y="1490798"/>
                          </a:lnTo>
                          <a:cubicBezTo>
                            <a:pt x="5439988" y="1487664"/>
                            <a:pt x="5436377" y="1484916"/>
                            <a:pt x="5432486" y="1482608"/>
                          </a:cubicBezTo>
                          <a:cubicBezTo>
                            <a:pt x="5404637" y="1468606"/>
                            <a:pt x="5372299" y="1466495"/>
                            <a:pt x="5342865" y="1476758"/>
                          </a:cubicBezTo>
                          <a:lnTo>
                            <a:pt x="4761850" y="1140504"/>
                          </a:lnTo>
                          <a:close/>
                          <a:moveTo>
                            <a:pt x="4331762" y="1388541"/>
                          </a:moveTo>
                          <a:lnTo>
                            <a:pt x="4737514" y="1154544"/>
                          </a:lnTo>
                          <a:lnTo>
                            <a:pt x="5319466" y="1490564"/>
                          </a:lnTo>
                          <a:cubicBezTo>
                            <a:pt x="5317269" y="1492514"/>
                            <a:pt x="5315306" y="1494713"/>
                            <a:pt x="5313616" y="1497116"/>
                          </a:cubicBezTo>
                          <a:lnTo>
                            <a:pt x="4903652" y="1733921"/>
                          </a:lnTo>
                          <a:lnTo>
                            <a:pt x="4331762" y="1403751"/>
                          </a:lnTo>
                          <a:close/>
                          <a:moveTo>
                            <a:pt x="4331762" y="1430661"/>
                          </a:moveTo>
                          <a:lnTo>
                            <a:pt x="4880252" y="1747260"/>
                          </a:lnTo>
                          <a:lnTo>
                            <a:pt x="4699606" y="1851388"/>
                          </a:lnTo>
                          <a:lnTo>
                            <a:pt x="4331762" y="1638919"/>
                          </a:lnTo>
                          <a:close/>
                          <a:moveTo>
                            <a:pt x="4325912" y="1697418"/>
                          </a:moveTo>
                          <a:lnTo>
                            <a:pt x="4331762" y="1694142"/>
                          </a:lnTo>
                          <a:lnTo>
                            <a:pt x="4331762" y="1665126"/>
                          </a:lnTo>
                          <a:lnTo>
                            <a:pt x="4625195" y="1834540"/>
                          </a:lnTo>
                          <a:lnTo>
                            <a:pt x="4625195" y="1893508"/>
                          </a:lnTo>
                          <a:lnTo>
                            <a:pt x="3970002" y="2272350"/>
                          </a:lnTo>
                          <a:lnTo>
                            <a:pt x="3837326" y="2195599"/>
                          </a:lnTo>
                          <a:lnTo>
                            <a:pt x="4188322" y="1992488"/>
                          </a:lnTo>
                          <a:lnTo>
                            <a:pt x="4001124" y="1884616"/>
                          </a:lnTo>
                          <a:close/>
                          <a:moveTo>
                            <a:pt x="3649659" y="2087960"/>
                          </a:moveTo>
                          <a:lnTo>
                            <a:pt x="3977256" y="1898187"/>
                          </a:lnTo>
                          <a:lnTo>
                            <a:pt x="4141054" y="1991786"/>
                          </a:lnTo>
                          <a:lnTo>
                            <a:pt x="3813458" y="2181559"/>
                          </a:lnTo>
                          <a:close/>
                          <a:moveTo>
                            <a:pt x="3413790" y="2479204"/>
                          </a:moveTo>
                          <a:cubicBezTo>
                            <a:pt x="3425783" y="2469995"/>
                            <a:pt x="3428039" y="2452808"/>
                            <a:pt x="3418830" y="2440815"/>
                          </a:cubicBezTo>
                          <a:cubicBezTo>
                            <a:pt x="3418072" y="2439828"/>
                            <a:pt x="3417248" y="2438895"/>
                            <a:pt x="3416364" y="2438020"/>
                          </a:cubicBezTo>
                          <a:lnTo>
                            <a:pt x="3812756" y="2209170"/>
                          </a:lnTo>
                          <a:lnTo>
                            <a:pt x="3945432" y="2285922"/>
                          </a:lnTo>
                          <a:lnTo>
                            <a:pt x="3512069" y="2536065"/>
                          </a:lnTo>
                          <a:close/>
                          <a:moveTo>
                            <a:pt x="3535469" y="2549403"/>
                          </a:moveTo>
                          <a:lnTo>
                            <a:pt x="3968832" y="2299260"/>
                          </a:lnTo>
                          <a:lnTo>
                            <a:pt x="4491583" y="2600882"/>
                          </a:lnTo>
                          <a:lnTo>
                            <a:pt x="4491583" y="2652128"/>
                          </a:lnTo>
                          <a:lnTo>
                            <a:pt x="4102445" y="2876765"/>
                          </a:lnTo>
                          <a:close/>
                          <a:moveTo>
                            <a:pt x="4125845" y="2890805"/>
                          </a:moveTo>
                          <a:lnTo>
                            <a:pt x="4491583" y="2680208"/>
                          </a:lnTo>
                          <a:lnTo>
                            <a:pt x="4491583" y="2863427"/>
                          </a:lnTo>
                          <a:lnTo>
                            <a:pt x="4587287" y="2918651"/>
                          </a:lnTo>
                          <a:lnTo>
                            <a:pt x="4380200" y="3038223"/>
                          </a:lnTo>
                          <a:close/>
                          <a:moveTo>
                            <a:pt x="2772871" y="4751788"/>
                          </a:moveTo>
                          <a:lnTo>
                            <a:pt x="2767021" y="4755298"/>
                          </a:lnTo>
                          <a:lnTo>
                            <a:pt x="2767021" y="5016673"/>
                          </a:lnTo>
                          <a:lnTo>
                            <a:pt x="2122358" y="5388729"/>
                          </a:lnTo>
                          <a:cubicBezTo>
                            <a:pt x="2098695" y="5380112"/>
                            <a:pt x="2072941" y="5379049"/>
                            <a:pt x="2048648" y="5385687"/>
                          </a:cubicBezTo>
                          <a:lnTo>
                            <a:pt x="1653895" y="5158241"/>
                          </a:lnTo>
                          <a:lnTo>
                            <a:pt x="4019609" y="3792398"/>
                          </a:lnTo>
                          <a:lnTo>
                            <a:pt x="4025459" y="3789122"/>
                          </a:lnTo>
                          <a:lnTo>
                            <a:pt x="4025459" y="3269882"/>
                          </a:lnTo>
                          <a:lnTo>
                            <a:pt x="4380200" y="3065134"/>
                          </a:lnTo>
                          <a:lnTo>
                            <a:pt x="5037031" y="3444209"/>
                          </a:lnTo>
                          <a:close/>
                          <a:moveTo>
                            <a:pt x="4404302" y="3051562"/>
                          </a:moveTo>
                          <a:lnTo>
                            <a:pt x="4611390" y="2931989"/>
                          </a:lnTo>
                          <a:lnTo>
                            <a:pt x="5267518" y="3312001"/>
                          </a:lnTo>
                          <a:lnTo>
                            <a:pt x="5060430" y="3431573"/>
                          </a:lnTo>
                          <a:close/>
                          <a:moveTo>
                            <a:pt x="5084532" y="3444209"/>
                          </a:moveTo>
                          <a:lnTo>
                            <a:pt x="5291620" y="3324637"/>
                          </a:lnTo>
                          <a:lnTo>
                            <a:pt x="5590903" y="3497561"/>
                          </a:lnTo>
                          <a:lnTo>
                            <a:pt x="5383113" y="3616198"/>
                          </a:lnTo>
                          <a:close/>
                          <a:moveTo>
                            <a:pt x="4876275" y="4282155"/>
                          </a:moveTo>
                          <a:lnTo>
                            <a:pt x="4870425" y="4285664"/>
                          </a:lnTo>
                          <a:lnTo>
                            <a:pt x="4870425" y="4645787"/>
                          </a:lnTo>
                          <a:lnTo>
                            <a:pt x="2924033" y="5768975"/>
                          </a:lnTo>
                          <a:lnTo>
                            <a:pt x="2924033" y="5414235"/>
                          </a:lnTo>
                          <a:lnTo>
                            <a:pt x="4336442" y="4598987"/>
                          </a:lnTo>
                          <a:lnTo>
                            <a:pt x="4324743" y="4578864"/>
                          </a:lnTo>
                          <a:lnTo>
                            <a:pt x="3339613" y="5147478"/>
                          </a:lnTo>
                          <a:lnTo>
                            <a:pt x="3339613" y="4824561"/>
                          </a:lnTo>
                          <a:lnTo>
                            <a:pt x="5383113" y="3644745"/>
                          </a:lnTo>
                          <a:lnTo>
                            <a:pt x="5682162" y="3817436"/>
                          </a:lnTo>
                          <a:close/>
                          <a:moveTo>
                            <a:pt x="5705561" y="3803396"/>
                          </a:moveTo>
                          <a:lnTo>
                            <a:pt x="5406513" y="3630705"/>
                          </a:lnTo>
                          <a:lnTo>
                            <a:pt x="5613601" y="3511366"/>
                          </a:lnTo>
                          <a:lnTo>
                            <a:pt x="5912416" y="3683823"/>
                          </a:lnTo>
                          <a:close/>
                          <a:moveTo>
                            <a:pt x="5935816" y="3670251"/>
                          </a:moveTo>
                          <a:lnTo>
                            <a:pt x="5637000" y="3497795"/>
                          </a:lnTo>
                          <a:lnTo>
                            <a:pt x="5936518" y="3324870"/>
                          </a:lnTo>
                          <a:lnTo>
                            <a:pt x="6236034" y="3497327"/>
                          </a:lnTo>
                          <a:close/>
                          <a:moveTo>
                            <a:pt x="6595220" y="3284857"/>
                          </a:moveTo>
                          <a:cubicBezTo>
                            <a:pt x="6581296" y="3285973"/>
                            <a:pt x="6567752" y="3289956"/>
                            <a:pt x="6555441" y="3296557"/>
                          </a:cubicBezTo>
                          <a:cubicBezTo>
                            <a:pt x="6544022" y="3301750"/>
                            <a:pt x="6536070" y="3312441"/>
                            <a:pt x="6534381" y="3324870"/>
                          </a:cubicBezTo>
                          <a:lnTo>
                            <a:pt x="6259434" y="3483755"/>
                          </a:lnTo>
                          <a:lnTo>
                            <a:pt x="5959917" y="3312001"/>
                          </a:lnTo>
                          <a:lnTo>
                            <a:pt x="6570650" y="2959366"/>
                          </a:lnTo>
                          <a:lnTo>
                            <a:pt x="6595220" y="2973406"/>
                          </a:lnTo>
                          <a:close/>
                          <a:moveTo>
                            <a:pt x="6618620" y="3276199"/>
                          </a:moveTo>
                          <a:lnTo>
                            <a:pt x="6618620" y="2959133"/>
                          </a:lnTo>
                          <a:lnTo>
                            <a:pt x="6594050" y="2944859"/>
                          </a:lnTo>
                          <a:lnTo>
                            <a:pt x="6774696" y="2840730"/>
                          </a:lnTo>
                          <a:lnTo>
                            <a:pt x="6776100" y="2840730"/>
                          </a:lnTo>
                          <a:lnTo>
                            <a:pt x="7371156" y="28407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40419AFA-7064-4C34-A6F6-21A54751C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71" y="6953472"/>
                      <a:ext cx="3435083" cy="2116741"/>
                    </a:xfrm>
                    <a:custGeom>
                      <a:avLst/>
                      <a:gdLst>
                        <a:gd name="connsiteX0" fmla="*/ 1075687 w 3435083"/>
                        <a:gd name="connsiteY0" fmla="*/ 1208597 h 2116741"/>
                        <a:gd name="connsiteX1" fmla="*/ 158416 w 3435083"/>
                        <a:gd name="connsiteY1" fmla="*/ 1738134 h 2116741"/>
                        <a:gd name="connsiteX2" fmla="*/ 138059 w 3435083"/>
                        <a:gd name="connsiteY2" fmla="*/ 1776977 h 2116741"/>
                        <a:gd name="connsiteX3" fmla="*/ 1102128 w 3435083"/>
                        <a:gd name="connsiteY3" fmla="*/ 1220297 h 2116741"/>
                        <a:gd name="connsiteX4" fmla="*/ 1766681 w 3435083"/>
                        <a:gd name="connsiteY4" fmla="*/ 1220297 h 2116741"/>
                        <a:gd name="connsiteX5" fmla="*/ 2090768 w 3435083"/>
                        <a:gd name="connsiteY5" fmla="*/ 1407495 h 2116741"/>
                        <a:gd name="connsiteX6" fmla="*/ 1868002 w 3435083"/>
                        <a:gd name="connsiteY6" fmla="*/ 1535960 h 2116741"/>
                        <a:gd name="connsiteX7" fmla="*/ 1778381 w 3435083"/>
                        <a:gd name="connsiteY7" fmla="*/ 1541810 h 2116741"/>
                        <a:gd name="connsiteX8" fmla="*/ 1760363 w 3435083"/>
                        <a:gd name="connsiteY8" fmla="*/ 1559828 h 2116741"/>
                        <a:gd name="connsiteX9" fmla="*/ 917972 w 3435083"/>
                        <a:gd name="connsiteY9" fmla="*/ 1559828 h 2116741"/>
                        <a:gd name="connsiteX10" fmla="*/ 10296 w 3435083"/>
                        <a:gd name="connsiteY10" fmla="*/ 2083748 h 2116741"/>
                        <a:gd name="connsiteX11" fmla="*/ 0 w 3435083"/>
                        <a:gd name="connsiteY11" fmla="*/ 2116741 h 2116741"/>
                        <a:gd name="connsiteX12" fmla="*/ 923822 w 3435083"/>
                        <a:gd name="connsiteY12" fmla="*/ 1583227 h 2116741"/>
                        <a:gd name="connsiteX13" fmla="*/ 1760363 w 3435083"/>
                        <a:gd name="connsiteY13" fmla="*/ 1583227 h 2116741"/>
                        <a:gd name="connsiteX14" fmla="*/ 1778381 w 3435083"/>
                        <a:gd name="connsiteY14" fmla="*/ 1601245 h 2116741"/>
                        <a:gd name="connsiteX15" fmla="*/ 1881340 w 3435083"/>
                        <a:gd name="connsiteY15" fmla="*/ 1601245 h 2116741"/>
                        <a:gd name="connsiteX16" fmla="*/ 1891402 w 3435083"/>
                        <a:gd name="connsiteY16" fmla="*/ 1549532 h 2116741"/>
                        <a:gd name="connsiteX17" fmla="*/ 2114168 w 3435083"/>
                        <a:gd name="connsiteY17" fmla="*/ 1420833 h 2116741"/>
                        <a:gd name="connsiteX18" fmla="*/ 2284986 w 3435083"/>
                        <a:gd name="connsiteY18" fmla="*/ 1519580 h 2116741"/>
                        <a:gd name="connsiteX19" fmla="*/ 2296686 w 3435083"/>
                        <a:gd name="connsiteY19" fmla="*/ 1499222 h 2116741"/>
                        <a:gd name="connsiteX20" fmla="*/ 2137567 w 3435083"/>
                        <a:gd name="connsiteY20" fmla="*/ 1407495 h 2116741"/>
                        <a:gd name="connsiteX21" fmla="*/ 2508687 w 3435083"/>
                        <a:gd name="connsiteY21" fmla="*/ 1193387 h 2116741"/>
                        <a:gd name="connsiteX22" fmla="*/ 2679272 w 3435083"/>
                        <a:gd name="connsiteY22" fmla="*/ 1292134 h 2116741"/>
                        <a:gd name="connsiteX23" fmla="*/ 2690972 w 3435083"/>
                        <a:gd name="connsiteY23" fmla="*/ 1271777 h 2116741"/>
                        <a:gd name="connsiteX24" fmla="*/ 2531853 w 3435083"/>
                        <a:gd name="connsiteY24" fmla="*/ 1180049 h 2116741"/>
                        <a:gd name="connsiteX25" fmla="*/ 2950709 w 3435083"/>
                        <a:gd name="connsiteY25" fmla="*/ 938096 h 2116741"/>
                        <a:gd name="connsiteX26" fmla="*/ 3121527 w 3435083"/>
                        <a:gd name="connsiteY26" fmla="*/ 1036843 h 2116741"/>
                        <a:gd name="connsiteX27" fmla="*/ 3133227 w 3435083"/>
                        <a:gd name="connsiteY27" fmla="*/ 1016485 h 2116741"/>
                        <a:gd name="connsiteX28" fmla="*/ 2974109 w 3435083"/>
                        <a:gd name="connsiteY28" fmla="*/ 924758 h 2116741"/>
                        <a:gd name="connsiteX29" fmla="*/ 3154755 w 3435083"/>
                        <a:gd name="connsiteY29" fmla="*/ 820395 h 2116741"/>
                        <a:gd name="connsiteX30" fmla="*/ 3236186 w 3435083"/>
                        <a:gd name="connsiteY30" fmla="*/ 867195 h 2116741"/>
                        <a:gd name="connsiteX31" fmla="*/ 3247886 w 3435083"/>
                        <a:gd name="connsiteY31" fmla="*/ 846837 h 2116741"/>
                        <a:gd name="connsiteX32" fmla="*/ 3177686 w 3435083"/>
                        <a:gd name="connsiteY32" fmla="*/ 806590 h 2116741"/>
                        <a:gd name="connsiteX33" fmla="*/ 3435084 w 3435083"/>
                        <a:gd name="connsiteY33" fmla="*/ 658469 h 2116741"/>
                        <a:gd name="connsiteX34" fmla="*/ 3423384 w 3435083"/>
                        <a:gd name="connsiteY34" fmla="*/ 638345 h 2116741"/>
                        <a:gd name="connsiteX35" fmla="*/ 3155457 w 3435083"/>
                        <a:gd name="connsiteY35" fmla="*/ 793018 h 2116741"/>
                        <a:gd name="connsiteX36" fmla="*/ 2844708 w 3435083"/>
                        <a:gd name="connsiteY36" fmla="*/ 613542 h 2116741"/>
                        <a:gd name="connsiteX37" fmla="*/ 2835816 w 3435083"/>
                        <a:gd name="connsiteY37" fmla="*/ 560424 h 2116741"/>
                        <a:gd name="connsiteX38" fmla="*/ 2743855 w 3435083"/>
                        <a:gd name="connsiteY38" fmla="*/ 555276 h 2116741"/>
                        <a:gd name="connsiteX39" fmla="*/ 2720455 w 3435083"/>
                        <a:gd name="connsiteY39" fmla="*/ 541470 h 2116741"/>
                        <a:gd name="connsiteX40" fmla="*/ 2720455 w 3435083"/>
                        <a:gd name="connsiteY40" fmla="*/ 159118 h 2116741"/>
                        <a:gd name="connsiteX41" fmla="*/ 2442232 w 3435083"/>
                        <a:gd name="connsiteY41" fmla="*/ 0 h 2116741"/>
                        <a:gd name="connsiteX42" fmla="*/ 2413685 w 3435083"/>
                        <a:gd name="connsiteY42" fmla="*/ 10764 h 2116741"/>
                        <a:gd name="connsiteX43" fmla="*/ 2694481 w 3435083"/>
                        <a:gd name="connsiteY43" fmla="*/ 173392 h 2116741"/>
                        <a:gd name="connsiteX44" fmla="*/ 2694481 w 3435083"/>
                        <a:gd name="connsiteY44" fmla="*/ 528835 h 2116741"/>
                        <a:gd name="connsiteX45" fmla="*/ 2053796 w 3435083"/>
                        <a:gd name="connsiteY45" fmla="*/ 157714 h 2116741"/>
                        <a:gd name="connsiteX46" fmla="*/ 2027823 w 3435083"/>
                        <a:gd name="connsiteY46" fmla="*/ 169648 h 2116741"/>
                        <a:gd name="connsiteX47" fmla="*/ 2720689 w 3435083"/>
                        <a:gd name="connsiteY47" fmla="*/ 569784 h 2116741"/>
                        <a:gd name="connsiteX48" fmla="*/ 2732155 w 3435083"/>
                        <a:gd name="connsiteY48" fmla="*/ 620093 h 2116741"/>
                        <a:gd name="connsiteX49" fmla="*/ 2819436 w 3435083"/>
                        <a:gd name="connsiteY49" fmla="*/ 626879 h 2116741"/>
                        <a:gd name="connsiteX50" fmla="*/ 3131355 w 3435083"/>
                        <a:gd name="connsiteY50" fmla="*/ 806823 h 2116741"/>
                        <a:gd name="connsiteX51" fmla="*/ 2950709 w 3435083"/>
                        <a:gd name="connsiteY51" fmla="*/ 910952 h 2116741"/>
                        <a:gd name="connsiteX52" fmla="*/ 1829393 w 3435083"/>
                        <a:gd name="connsiteY52" fmla="*/ 263715 h 2116741"/>
                        <a:gd name="connsiteX53" fmla="*/ 1804589 w 3435083"/>
                        <a:gd name="connsiteY53" fmla="*/ 276351 h 2116741"/>
                        <a:gd name="connsiteX54" fmla="*/ 2927777 w 3435083"/>
                        <a:gd name="connsiteY54" fmla="*/ 924524 h 2116741"/>
                        <a:gd name="connsiteX55" fmla="*/ 2509156 w 3435083"/>
                        <a:gd name="connsiteY55" fmla="*/ 1166244 h 2116741"/>
                        <a:gd name="connsiteX56" fmla="*/ 1969323 w 3435083"/>
                        <a:gd name="connsiteY56" fmla="*/ 854559 h 2116741"/>
                        <a:gd name="connsiteX57" fmla="*/ 1966515 w 3435083"/>
                        <a:gd name="connsiteY57" fmla="*/ 852921 h 2116741"/>
                        <a:gd name="connsiteX58" fmla="*/ 1496882 w 3435083"/>
                        <a:gd name="connsiteY58" fmla="*/ 852921 h 2116741"/>
                        <a:gd name="connsiteX59" fmla="*/ 1480034 w 3435083"/>
                        <a:gd name="connsiteY59" fmla="*/ 837009 h 2116741"/>
                        <a:gd name="connsiteX60" fmla="*/ 1392753 w 3435083"/>
                        <a:gd name="connsiteY60" fmla="*/ 830457 h 2116741"/>
                        <a:gd name="connsiteX61" fmla="*/ 1131846 w 3435083"/>
                        <a:gd name="connsiteY61" fmla="*/ 678593 h 2116741"/>
                        <a:gd name="connsiteX62" fmla="*/ 1111254 w 3435083"/>
                        <a:gd name="connsiteY62" fmla="*/ 693569 h 2116741"/>
                        <a:gd name="connsiteX63" fmla="*/ 1368651 w 3435083"/>
                        <a:gd name="connsiteY63" fmla="*/ 842391 h 2116741"/>
                        <a:gd name="connsiteX64" fmla="*/ 1377543 w 3435083"/>
                        <a:gd name="connsiteY64" fmla="*/ 895509 h 2116741"/>
                        <a:gd name="connsiteX65" fmla="*/ 1480502 w 3435083"/>
                        <a:gd name="connsiteY65" fmla="*/ 895509 h 2116741"/>
                        <a:gd name="connsiteX66" fmla="*/ 1499456 w 3435083"/>
                        <a:gd name="connsiteY66" fmla="*/ 875385 h 2116741"/>
                        <a:gd name="connsiteX67" fmla="*/ 1959963 w 3435083"/>
                        <a:gd name="connsiteY67" fmla="*/ 875385 h 2116741"/>
                        <a:gd name="connsiteX68" fmla="*/ 2485288 w 3435083"/>
                        <a:gd name="connsiteY68" fmla="*/ 1179582 h 2116741"/>
                        <a:gd name="connsiteX69" fmla="*/ 2114168 w 3435083"/>
                        <a:gd name="connsiteY69" fmla="*/ 1393689 h 2116741"/>
                        <a:gd name="connsiteX70" fmla="*/ 1772999 w 3435083"/>
                        <a:gd name="connsiteY70" fmla="*/ 1196897 h 2116741"/>
                        <a:gd name="connsiteX71" fmla="*/ 1101426 w 3435083"/>
                        <a:gd name="connsiteY71" fmla="*/ 1196897 h 2116741"/>
                        <a:gd name="connsiteX72" fmla="*/ 746452 w 3435083"/>
                        <a:gd name="connsiteY72" fmla="*/ 991916 h 2116741"/>
                        <a:gd name="connsiteX73" fmla="*/ 728668 w 3435083"/>
                        <a:gd name="connsiteY73" fmla="*/ 1008763 h 2116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</a:cxnLst>
                      <a:rect l="l" t="t" r="r" b="b"/>
                      <a:pathLst>
                        <a:path w="3435083" h="2116741">
                          <a:moveTo>
                            <a:pt x="1075687" y="1208597"/>
                          </a:moveTo>
                          <a:lnTo>
                            <a:pt x="158416" y="1738134"/>
                          </a:lnTo>
                          <a:cubicBezTo>
                            <a:pt x="151630" y="1751237"/>
                            <a:pt x="144610" y="1764108"/>
                            <a:pt x="138059" y="1776977"/>
                          </a:cubicBezTo>
                          <a:lnTo>
                            <a:pt x="1102128" y="1220297"/>
                          </a:lnTo>
                          <a:lnTo>
                            <a:pt x="1766681" y="1220297"/>
                          </a:lnTo>
                          <a:lnTo>
                            <a:pt x="2090768" y="1407495"/>
                          </a:lnTo>
                          <a:lnTo>
                            <a:pt x="1868002" y="1535960"/>
                          </a:lnTo>
                          <a:cubicBezTo>
                            <a:pt x="1838565" y="1525724"/>
                            <a:pt x="1806238" y="1527834"/>
                            <a:pt x="1778381" y="1541810"/>
                          </a:cubicBezTo>
                          <a:cubicBezTo>
                            <a:pt x="1770824" y="1546034"/>
                            <a:pt x="1764587" y="1552271"/>
                            <a:pt x="1760363" y="1559828"/>
                          </a:cubicBezTo>
                          <a:lnTo>
                            <a:pt x="917972" y="1559828"/>
                          </a:lnTo>
                          <a:lnTo>
                            <a:pt x="10296" y="2083748"/>
                          </a:lnTo>
                          <a:cubicBezTo>
                            <a:pt x="6786" y="2094746"/>
                            <a:pt x="3276" y="2105744"/>
                            <a:pt x="0" y="2116741"/>
                          </a:cubicBezTo>
                          <a:lnTo>
                            <a:pt x="923822" y="1583227"/>
                          </a:lnTo>
                          <a:lnTo>
                            <a:pt x="1760363" y="1583227"/>
                          </a:lnTo>
                          <a:cubicBezTo>
                            <a:pt x="1764472" y="1590871"/>
                            <a:pt x="1770738" y="1597137"/>
                            <a:pt x="1778381" y="1601245"/>
                          </a:cubicBezTo>
                          <a:cubicBezTo>
                            <a:pt x="1810745" y="1617632"/>
                            <a:pt x="1848977" y="1617632"/>
                            <a:pt x="1881340" y="1601245"/>
                          </a:cubicBezTo>
                          <a:cubicBezTo>
                            <a:pt x="1904740" y="1587205"/>
                            <a:pt x="1908952" y="1565678"/>
                            <a:pt x="1891402" y="1549532"/>
                          </a:cubicBezTo>
                          <a:lnTo>
                            <a:pt x="2114168" y="1420833"/>
                          </a:lnTo>
                          <a:lnTo>
                            <a:pt x="2284986" y="1519580"/>
                          </a:lnTo>
                          <a:lnTo>
                            <a:pt x="2296686" y="1499222"/>
                          </a:lnTo>
                          <a:lnTo>
                            <a:pt x="2137567" y="1407495"/>
                          </a:lnTo>
                          <a:lnTo>
                            <a:pt x="2508687" y="1193387"/>
                          </a:lnTo>
                          <a:lnTo>
                            <a:pt x="2679272" y="1292134"/>
                          </a:lnTo>
                          <a:lnTo>
                            <a:pt x="2690972" y="1271777"/>
                          </a:lnTo>
                          <a:lnTo>
                            <a:pt x="2531853" y="1180049"/>
                          </a:lnTo>
                          <a:lnTo>
                            <a:pt x="2950709" y="938096"/>
                          </a:lnTo>
                          <a:lnTo>
                            <a:pt x="3121527" y="1036843"/>
                          </a:lnTo>
                          <a:lnTo>
                            <a:pt x="3133227" y="1016485"/>
                          </a:lnTo>
                          <a:lnTo>
                            <a:pt x="2974109" y="924758"/>
                          </a:lnTo>
                          <a:lnTo>
                            <a:pt x="3154755" y="820395"/>
                          </a:lnTo>
                          <a:lnTo>
                            <a:pt x="3236186" y="867195"/>
                          </a:lnTo>
                          <a:lnTo>
                            <a:pt x="3247886" y="846837"/>
                          </a:lnTo>
                          <a:lnTo>
                            <a:pt x="3177686" y="806590"/>
                          </a:lnTo>
                          <a:lnTo>
                            <a:pt x="3435084" y="658469"/>
                          </a:lnTo>
                          <a:lnTo>
                            <a:pt x="3423384" y="638345"/>
                          </a:lnTo>
                          <a:lnTo>
                            <a:pt x="3155457" y="793018"/>
                          </a:lnTo>
                          <a:lnTo>
                            <a:pt x="2844708" y="613542"/>
                          </a:lnTo>
                          <a:cubicBezTo>
                            <a:pt x="2863662" y="597396"/>
                            <a:pt x="2860854" y="574932"/>
                            <a:pt x="2835816" y="560424"/>
                          </a:cubicBezTo>
                          <a:cubicBezTo>
                            <a:pt x="2807156" y="546207"/>
                            <a:pt x="2773923" y="544347"/>
                            <a:pt x="2743855" y="555276"/>
                          </a:cubicBezTo>
                          <a:lnTo>
                            <a:pt x="2720455" y="541470"/>
                          </a:lnTo>
                          <a:lnTo>
                            <a:pt x="2720455" y="159118"/>
                          </a:lnTo>
                          <a:lnTo>
                            <a:pt x="2442232" y="0"/>
                          </a:lnTo>
                          <a:lnTo>
                            <a:pt x="2413685" y="10764"/>
                          </a:lnTo>
                          <a:lnTo>
                            <a:pt x="2694481" y="173392"/>
                          </a:lnTo>
                          <a:lnTo>
                            <a:pt x="2694481" y="528835"/>
                          </a:lnTo>
                          <a:lnTo>
                            <a:pt x="2053796" y="157714"/>
                          </a:lnTo>
                          <a:lnTo>
                            <a:pt x="2027823" y="169648"/>
                          </a:lnTo>
                          <a:lnTo>
                            <a:pt x="2720689" y="569784"/>
                          </a:lnTo>
                          <a:cubicBezTo>
                            <a:pt x="2704777" y="585696"/>
                            <a:pt x="2708521" y="606522"/>
                            <a:pt x="2732155" y="620093"/>
                          </a:cubicBezTo>
                          <a:cubicBezTo>
                            <a:pt x="2759206" y="633810"/>
                            <a:pt x="2790590" y="636250"/>
                            <a:pt x="2819436" y="626879"/>
                          </a:cubicBezTo>
                          <a:lnTo>
                            <a:pt x="3131355" y="806823"/>
                          </a:lnTo>
                          <a:lnTo>
                            <a:pt x="2950709" y="910952"/>
                          </a:lnTo>
                          <a:lnTo>
                            <a:pt x="1829393" y="263715"/>
                          </a:lnTo>
                          <a:lnTo>
                            <a:pt x="1804589" y="276351"/>
                          </a:lnTo>
                          <a:lnTo>
                            <a:pt x="2927777" y="924524"/>
                          </a:lnTo>
                          <a:lnTo>
                            <a:pt x="2509156" y="1166244"/>
                          </a:lnTo>
                          <a:lnTo>
                            <a:pt x="1969323" y="854559"/>
                          </a:lnTo>
                          <a:lnTo>
                            <a:pt x="1966515" y="852921"/>
                          </a:lnTo>
                          <a:lnTo>
                            <a:pt x="1496882" y="852921"/>
                          </a:lnTo>
                          <a:cubicBezTo>
                            <a:pt x="1492689" y="846288"/>
                            <a:pt x="1486895" y="840817"/>
                            <a:pt x="1480034" y="837009"/>
                          </a:cubicBezTo>
                          <a:cubicBezTo>
                            <a:pt x="1452924" y="823469"/>
                            <a:pt x="1421581" y="821117"/>
                            <a:pt x="1392753" y="830457"/>
                          </a:cubicBezTo>
                          <a:lnTo>
                            <a:pt x="1131846" y="678593"/>
                          </a:lnTo>
                          <a:lnTo>
                            <a:pt x="1111254" y="693569"/>
                          </a:lnTo>
                          <a:lnTo>
                            <a:pt x="1368651" y="842391"/>
                          </a:lnTo>
                          <a:cubicBezTo>
                            <a:pt x="1349698" y="858771"/>
                            <a:pt x="1352506" y="881001"/>
                            <a:pt x="1377543" y="895509"/>
                          </a:cubicBezTo>
                          <a:cubicBezTo>
                            <a:pt x="1409907" y="911896"/>
                            <a:pt x="1448139" y="911896"/>
                            <a:pt x="1480502" y="895509"/>
                          </a:cubicBezTo>
                          <a:cubicBezTo>
                            <a:pt x="1488871" y="891080"/>
                            <a:pt x="1495537" y="884004"/>
                            <a:pt x="1499456" y="875385"/>
                          </a:cubicBezTo>
                          <a:lnTo>
                            <a:pt x="1959963" y="875385"/>
                          </a:lnTo>
                          <a:lnTo>
                            <a:pt x="2485288" y="1179582"/>
                          </a:lnTo>
                          <a:lnTo>
                            <a:pt x="2114168" y="1393689"/>
                          </a:lnTo>
                          <a:lnTo>
                            <a:pt x="1772999" y="1196897"/>
                          </a:lnTo>
                          <a:lnTo>
                            <a:pt x="1101426" y="1196897"/>
                          </a:lnTo>
                          <a:lnTo>
                            <a:pt x="746452" y="991916"/>
                          </a:lnTo>
                          <a:lnTo>
                            <a:pt x="728668" y="10087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6B31AFD8-14BC-4D05-BFE2-50F32E4D9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3232" y="7396913"/>
                      <a:ext cx="145147" cy="83644"/>
                    </a:xfrm>
                    <a:custGeom>
                      <a:avLst/>
                      <a:gdLst>
                        <a:gd name="connsiteX0" fmla="*/ 20826 w 145147"/>
                        <a:gd name="connsiteY0" fmla="*/ 71354 h 83644"/>
                        <a:gd name="connsiteX1" fmla="*/ 123785 w 145147"/>
                        <a:gd name="connsiteY1" fmla="*/ 71354 h 83644"/>
                        <a:gd name="connsiteX2" fmla="*/ 143501 w 145147"/>
                        <a:gd name="connsiteY2" fmla="*/ 31635 h 83644"/>
                        <a:gd name="connsiteX3" fmla="*/ 123785 w 145147"/>
                        <a:gd name="connsiteY3" fmla="*/ 11919 h 83644"/>
                        <a:gd name="connsiteX4" fmla="*/ 67625 w 145147"/>
                        <a:gd name="connsiteY4" fmla="*/ 219 h 83644"/>
                        <a:gd name="connsiteX5" fmla="*/ 0 w 145147"/>
                        <a:gd name="connsiteY5" fmla="*/ 40232 h 83644"/>
                        <a:gd name="connsiteX6" fmla="*/ 20826 w 145147"/>
                        <a:gd name="connsiteY6" fmla="*/ 71354 h 836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5147" h="83644">
                          <a:moveTo>
                            <a:pt x="20826" y="71354"/>
                          </a:moveTo>
                          <a:cubicBezTo>
                            <a:pt x="53189" y="87742"/>
                            <a:pt x="91421" y="87742"/>
                            <a:pt x="123785" y="71354"/>
                          </a:cubicBezTo>
                          <a:cubicBezTo>
                            <a:pt x="140197" y="65830"/>
                            <a:pt x="149024" y="48047"/>
                            <a:pt x="143501" y="31635"/>
                          </a:cubicBezTo>
                          <a:cubicBezTo>
                            <a:pt x="140373" y="22342"/>
                            <a:pt x="133078" y="15046"/>
                            <a:pt x="123785" y="11919"/>
                          </a:cubicBezTo>
                          <a:cubicBezTo>
                            <a:pt x="106464" y="3022"/>
                            <a:pt x="87058" y="-1021"/>
                            <a:pt x="67625" y="219"/>
                          </a:cubicBezTo>
                          <a:lnTo>
                            <a:pt x="0" y="40232"/>
                          </a:lnTo>
                          <a:cubicBezTo>
                            <a:pt x="309" y="53770"/>
                            <a:pt x="8429" y="65905"/>
                            <a:pt x="20826" y="7135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69" name="Graphic 4">
                  <a:extLst>
                    <a:ext uri="{FF2B5EF4-FFF2-40B4-BE49-F238E27FC236}">
                      <a16:creationId xmlns:a16="http://schemas.microsoft.com/office/drawing/2014/main" id="{892FAA75-AD0A-4F88-82FD-2E46844759FA}"/>
                    </a:ext>
                  </a:extLst>
                </p:cNvPr>
                <p:cNvGrpSpPr/>
                <p:nvPr/>
              </p:nvGrpSpPr>
              <p:grpSpPr>
                <a:xfrm>
                  <a:off x="8899298" y="6330057"/>
                  <a:ext cx="6878591" cy="7324364"/>
                  <a:chOff x="2731316" y="3453805"/>
                  <a:chExt cx="6878591" cy="7324364"/>
                </a:xfrm>
              </p:grpSpPr>
              <p:grpSp>
                <p:nvGrpSpPr>
                  <p:cNvPr id="70" name="Graphic 4">
                    <a:extLst>
                      <a:ext uri="{FF2B5EF4-FFF2-40B4-BE49-F238E27FC236}">
                        <a16:creationId xmlns:a16="http://schemas.microsoft.com/office/drawing/2014/main" id="{D58CFCA7-72DA-46F5-BC23-A6444F53FA5D}"/>
                      </a:ext>
                    </a:extLst>
                  </p:cNvPr>
                  <p:cNvGrpSpPr/>
                  <p:nvPr/>
                </p:nvGrpSpPr>
                <p:grpSpPr>
                  <a:xfrm>
                    <a:off x="2731316" y="6001735"/>
                    <a:ext cx="6878591" cy="4776434"/>
                    <a:chOff x="2731316" y="6001735"/>
                    <a:chExt cx="6878591" cy="4776434"/>
                  </a:xfrm>
                </p:grpSpPr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AB3CB04B-37FE-4E9A-A240-066117FA95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1316" y="6810549"/>
                      <a:ext cx="6878240" cy="3967621"/>
                    </a:xfrm>
                    <a:custGeom>
                      <a:avLst/>
                      <a:gdLst>
                        <a:gd name="connsiteX0" fmla="*/ 6816114 w 6878240"/>
                        <a:gd name="connsiteY0" fmla="*/ 2070127 h 3967621"/>
                        <a:gd name="connsiteX1" fmla="*/ 3589288 w 6878240"/>
                        <a:gd name="connsiteY1" fmla="*/ 3931578 h 3967621"/>
                        <a:gd name="connsiteX2" fmla="*/ 3288601 w 6878240"/>
                        <a:gd name="connsiteY2" fmla="*/ 3931578 h 3967621"/>
                        <a:gd name="connsiteX3" fmla="*/ 62477 w 6878240"/>
                        <a:gd name="connsiteY3" fmla="*/ 2070361 h 3967621"/>
                        <a:gd name="connsiteX4" fmla="*/ 0 w 6878240"/>
                        <a:gd name="connsiteY4" fmla="*/ 1983548 h 3967621"/>
                        <a:gd name="connsiteX5" fmla="*/ 32994 w 6878240"/>
                        <a:gd name="connsiteY5" fmla="*/ 1918263 h 3967621"/>
                        <a:gd name="connsiteX6" fmla="*/ 62477 w 6878240"/>
                        <a:gd name="connsiteY6" fmla="*/ 1896969 h 3967621"/>
                        <a:gd name="connsiteX7" fmla="*/ 3289303 w 6878240"/>
                        <a:gd name="connsiteY7" fmla="*/ 35987 h 3967621"/>
                        <a:gd name="connsiteX8" fmla="*/ 3589990 w 6878240"/>
                        <a:gd name="connsiteY8" fmla="*/ 35987 h 3967621"/>
                        <a:gd name="connsiteX9" fmla="*/ 6816114 w 6878240"/>
                        <a:gd name="connsiteY9" fmla="*/ 1896501 h 3967621"/>
                        <a:gd name="connsiteX10" fmla="*/ 6816114 w 6878240"/>
                        <a:gd name="connsiteY10" fmla="*/ 2070127 h 3967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878240" h="3967621">
                          <a:moveTo>
                            <a:pt x="6816114" y="2070127"/>
                          </a:moveTo>
                          <a:lnTo>
                            <a:pt x="3589288" y="3931578"/>
                          </a:lnTo>
                          <a:cubicBezTo>
                            <a:pt x="3494820" y="3979636"/>
                            <a:pt x="3383070" y="3979636"/>
                            <a:pt x="3288601" y="3931578"/>
                          </a:cubicBezTo>
                          <a:lnTo>
                            <a:pt x="62477" y="2070361"/>
                          </a:lnTo>
                          <a:cubicBezTo>
                            <a:pt x="20826" y="2046961"/>
                            <a:pt x="0" y="2015372"/>
                            <a:pt x="0" y="1983548"/>
                          </a:cubicBezTo>
                          <a:cubicBezTo>
                            <a:pt x="1123" y="1958061"/>
                            <a:pt x="13140" y="1934284"/>
                            <a:pt x="32994" y="1918263"/>
                          </a:cubicBezTo>
                          <a:cubicBezTo>
                            <a:pt x="41904" y="1909973"/>
                            <a:pt x="51807" y="1902821"/>
                            <a:pt x="62477" y="1896969"/>
                          </a:cubicBezTo>
                          <a:lnTo>
                            <a:pt x="3289303" y="35987"/>
                          </a:lnTo>
                          <a:cubicBezTo>
                            <a:pt x="3383790" y="-11996"/>
                            <a:pt x="3495504" y="-11996"/>
                            <a:pt x="3589990" y="35987"/>
                          </a:cubicBezTo>
                          <a:lnTo>
                            <a:pt x="6816114" y="1896501"/>
                          </a:lnTo>
                          <a:cubicBezTo>
                            <a:pt x="6898949" y="1944705"/>
                            <a:pt x="6898949" y="2022625"/>
                            <a:pt x="6816114" y="2070127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0000"/>
                      </a:srgbClr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D3A26AEE-96E3-42A1-9E19-7437C8016D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1316" y="7920116"/>
                      <a:ext cx="3439295" cy="2592064"/>
                    </a:xfrm>
                    <a:custGeom>
                      <a:avLst/>
                      <a:gdLst>
                        <a:gd name="connsiteX0" fmla="*/ 3439296 w 3439295"/>
                        <a:gd name="connsiteY0" fmla="*/ 1964877 h 2592064"/>
                        <a:gd name="connsiteX1" fmla="*/ 3439296 w 3439295"/>
                        <a:gd name="connsiteY1" fmla="*/ 2591990 h 2592064"/>
                        <a:gd name="connsiteX2" fmla="*/ 3289537 w 3439295"/>
                        <a:gd name="connsiteY2" fmla="*/ 2556657 h 2592064"/>
                        <a:gd name="connsiteX3" fmla="*/ 62477 w 3439295"/>
                        <a:gd name="connsiteY3" fmla="*/ 694739 h 2592064"/>
                        <a:gd name="connsiteX4" fmla="*/ 0 w 3439295"/>
                        <a:gd name="connsiteY4" fmla="*/ 607926 h 2592064"/>
                        <a:gd name="connsiteX5" fmla="*/ 0 w 3439295"/>
                        <a:gd name="connsiteY5" fmla="*/ 65519 h 2592064"/>
                        <a:gd name="connsiteX6" fmla="*/ 32994 w 3439295"/>
                        <a:gd name="connsiteY6" fmla="*/ 0 h 2592064"/>
                        <a:gd name="connsiteX7" fmla="*/ 499819 w 3439295"/>
                        <a:gd name="connsiteY7" fmla="*/ 269565 h 25920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439295" h="2592064">
                          <a:moveTo>
                            <a:pt x="3439296" y="1964877"/>
                          </a:moveTo>
                          <a:lnTo>
                            <a:pt x="3439296" y="2591990"/>
                          </a:lnTo>
                          <a:cubicBezTo>
                            <a:pt x="3387184" y="2593137"/>
                            <a:pt x="3335641" y="2580976"/>
                            <a:pt x="3289537" y="2556657"/>
                          </a:cubicBezTo>
                          <a:lnTo>
                            <a:pt x="62477" y="694739"/>
                          </a:lnTo>
                          <a:cubicBezTo>
                            <a:pt x="20826" y="671339"/>
                            <a:pt x="0" y="639281"/>
                            <a:pt x="0" y="607926"/>
                          </a:cubicBezTo>
                          <a:lnTo>
                            <a:pt x="0" y="65519"/>
                          </a:lnTo>
                          <a:cubicBezTo>
                            <a:pt x="1057" y="39949"/>
                            <a:pt x="13080" y="16074"/>
                            <a:pt x="32994" y="0"/>
                          </a:cubicBezTo>
                          <a:lnTo>
                            <a:pt x="499819" y="269565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F1FF1437-8616-45CE-8CB6-0ABC87CE2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1316" y="7920116"/>
                      <a:ext cx="3439295" cy="2592064"/>
                    </a:xfrm>
                    <a:custGeom>
                      <a:avLst/>
                      <a:gdLst>
                        <a:gd name="connsiteX0" fmla="*/ 3439296 w 3439295"/>
                        <a:gd name="connsiteY0" fmla="*/ 1964877 h 2592064"/>
                        <a:gd name="connsiteX1" fmla="*/ 3439296 w 3439295"/>
                        <a:gd name="connsiteY1" fmla="*/ 2591990 h 2592064"/>
                        <a:gd name="connsiteX2" fmla="*/ 3289537 w 3439295"/>
                        <a:gd name="connsiteY2" fmla="*/ 2556657 h 2592064"/>
                        <a:gd name="connsiteX3" fmla="*/ 62477 w 3439295"/>
                        <a:gd name="connsiteY3" fmla="*/ 694739 h 2592064"/>
                        <a:gd name="connsiteX4" fmla="*/ 0 w 3439295"/>
                        <a:gd name="connsiteY4" fmla="*/ 607926 h 2592064"/>
                        <a:gd name="connsiteX5" fmla="*/ 0 w 3439295"/>
                        <a:gd name="connsiteY5" fmla="*/ 65519 h 2592064"/>
                        <a:gd name="connsiteX6" fmla="*/ 32994 w 3439295"/>
                        <a:gd name="connsiteY6" fmla="*/ 0 h 2592064"/>
                        <a:gd name="connsiteX7" fmla="*/ 499819 w 3439295"/>
                        <a:gd name="connsiteY7" fmla="*/ 269565 h 25920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439295" h="2592064">
                          <a:moveTo>
                            <a:pt x="3439296" y="1964877"/>
                          </a:moveTo>
                          <a:lnTo>
                            <a:pt x="3439296" y="2591990"/>
                          </a:lnTo>
                          <a:cubicBezTo>
                            <a:pt x="3387184" y="2593137"/>
                            <a:pt x="3335641" y="2580976"/>
                            <a:pt x="3289537" y="2556657"/>
                          </a:cubicBezTo>
                          <a:lnTo>
                            <a:pt x="62477" y="694739"/>
                          </a:lnTo>
                          <a:cubicBezTo>
                            <a:pt x="20826" y="671339"/>
                            <a:pt x="0" y="639281"/>
                            <a:pt x="0" y="607926"/>
                          </a:cubicBezTo>
                          <a:lnTo>
                            <a:pt x="0" y="65519"/>
                          </a:lnTo>
                          <a:cubicBezTo>
                            <a:pt x="1057" y="39949"/>
                            <a:pt x="13080" y="16074"/>
                            <a:pt x="32994" y="0"/>
                          </a:cubicBezTo>
                          <a:lnTo>
                            <a:pt x="499819" y="269565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50000"/>
                      </a:srgbClr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6355AE12-60D4-4FED-B2BC-BBE83B4AA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0612" y="7919882"/>
                      <a:ext cx="3439295" cy="2592302"/>
                    </a:xfrm>
                    <a:custGeom>
                      <a:avLst/>
                      <a:gdLst>
                        <a:gd name="connsiteX0" fmla="*/ 0 w 3439295"/>
                        <a:gd name="connsiteY0" fmla="*/ 1965111 h 2592302"/>
                        <a:gd name="connsiteX1" fmla="*/ 0 w 3439295"/>
                        <a:gd name="connsiteY1" fmla="*/ 2592224 h 2592302"/>
                        <a:gd name="connsiteX2" fmla="*/ 149993 w 3439295"/>
                        <a:gd name="connsiteY2" fmla="*/ 2556890 h 2592302"/>
                        <a:gd name="connsiteX3" fmla="*/ 3376818 w 3439295"/>
                        <a:gd name="connsiteY3" fmla="*/ 694973 h 2592302"/>
                        <a:gd name="connsiteX4" fmla="*/ 3439296 w 3439295"/>
                        <a:gd name="connsiteY4" fmla="*/ 608160 h 2592302"/>
                        <a:gd name="connsiteX5" fmla="*/ 3439296 w 3439295"/>
                        <a:gd name="connsiteY5" fmla="*/ 65519 h 2592302"/>
                        <a:gd name="connsiteX6" fmla="*/ 3406302 w 3439295"/>
                        <a:gd name="connsiteY6" fmla="*/ 0 h 2592302"/>
                        <a:gd name="connsiteX7" fmla="*/ 2939477 w 3439295"/>
                        <a:gd name="connsiteY7" fmla="*/ 269565 h 25923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439295" h="2592302">
                          <a:moveTo>
                            <a:pt x="0" y="1965111"/>
                          </a:moveTo>
                          <a:lnTo>
                            <a:pt x="0" y="2592224"/>
                          </a:lnTo>
                          <a:cubicBezTo>
                            <a:pt x="52190" y="2593400"/>
                            <a:pt x="103816" y="2581238"/>
                            <a:pt x="149993" y="2556890"/>
                          </a:cubicBezTo>
                          <a:lnTo>
                            <a:pt x="3376818" y="694973"/>
                          </a:lnTo>
                          <a:cubicBezTo>
                            <a:pt x="3418470" y="671573"/>
                            <a:pt x="3439296" y="639515"/>
                            <a:pt x="3439296" y="608160"/>
                          </a:cubicBezTo>
                          <a:lnTo>
                            <a:pt x="3439296" y="65519"/>
                          </a:lnTo>
                          <a:cubicBezTo>
                            <a:pt x="3438239" y="39949"/>
                            <a:pt x="3426216" y="16074"/>
                            <a:pt x="3406302" y="0"/>
                          </a:cubicBezTo>
                          <a:lnTo>
                            <a:pt x="2939477" y="269565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E440EAB0-3645-458C-ACF3-1C88DD8F1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0612" y="7919882"/>
                      <a:ext cx="3439295" cy="2592302"/>
                    </a:xfrm>
                    <a:custGeom>
                      <a:avLst/>
                      <a:gdLst>
                        <a:gd name="connsiteX0" fmla="*/ 0 w 3439295"/>
                        <a:gd name="connsiteY0" fmla="*/ 1965111 h 2592302"/>
                        <a:gd name="connsiteX1" fmla="*/ 0 w 3439295"/>
                        <a:gd name="connsiteY1" fmla="*/ 2592224 h 2592302"/>
                        <a:gd name="connsiteX2" fmla="*/ 149993 w 3439295"/>
                        <a:gd name="connsiteY2" fmla="*/ 2556890 h 2592302"/>
                        <a:gd name="connsiteX3" fmla="*/ 3376818 w 3439295"/>
                        <a:gd name="connsiteY3" fmla="*/ 694973 h 2592302"/>
                        <a:gd name="connsiteX4" fmla="*/ 3439296 w 3439295"/>
                        <a:gd name="connsiteY4" fmla="*/ 608160 h 2592302"/>
                        <a:gd name="connsiteX5" fmla="*/ 3439296 w 3439295"/>
                        <a:gd name="connsiteY5" fmla="*/ 65519 h 2592302"/>
                        <a:gd name="connsiteX6" fmla="*/ 3406302 w 3439295"/>
                        <a:gd name="connsiteY6" fmla="*/ 0 h 2592302"/>
                        <a:gd name="connsiteX7" fmla="*/ 2939477 w 3439295"/>
                        <a:gd name="connsiteY7" fmla="*/ 269565 h 25923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439295" h="2592302">
                          <a:moveTo>
                            <a:pt x="0" y="1965111"/>
                          </a:moveTo>
                          <a:lnTo>
                            <a:pt x="0" y="2592224"/>
                          </a:lnTo>
                          <a:cubicBezTo>
                            <a:pt x="52190" y="2593400"/>
                            <a:pt x="103816" y="2581238"/>
                            <a:pt x="149993" y="2556890"/>
                          </a:cubicBezTo>
                          <a:lnTo>
                            <a:pt x="3376818" y="694973"/>
                          </a:lnTo>
                          <a:cubicBezTo>
                            <a:pt x="3418470" y="671573"/>
                            <a:pt x="3439296" y="639515"/>
                            <a:pt x="3439296" y="608160"/>
                          </a:cubicBezTo>
                          <a:lnTo>
                            <a:pt x="3439296" y="65519"/>
                          </a:lnTo>
                          <a:cubicBezTo>
                            <a:pt x="3438239" y="39949"/>
                            <a:pt x="3426216" y="16074"/>
                            <a:pt x="3406302" y="0"/>
                          </a:cubicBezTo>
                          <a:lnTo>
                            <a:pt x="2939477" y="269565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65000"/>
                      </a:srgbClr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42BE3D55-85CE-4BBA-9423-B5BAEA717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1316" y="6001853"/>
                      <a:ext cx="6878240" cy="3967599"/>
                    </a:xfrm>
                    <a:custGeom>
                      <a:avLst/>
                      <a:gdLst>
                        <a:gd name="connsiteX0" fmla="*/ 6816114 w 6878240"/>
                        <a:gd name="connsiteY0" fmla="*/ 2070127 h 3967599"/>
                        <a:gd name="connsiteX1" fmla="*/ 3589288 w 6878240"/>
                        <a:gd name="connsiteY1" fmla="*/ 3931811 h 3967599"/>
                        <a:gd name="connsiteX2" fmla="*/ 3288601 w 6878240"/>
                        <a:gd name="connsiteY2" fmla="*/ 3931811 h 3967599"/>
                        <a:gd name="connsiteX3" fmla="*/ 62477 w 6878240"/>
                        <a:gd name="connsiteY3" fmla="*/ 2070361 h 3967599"/>
                        <a:gd name="connsiteX4" fmla="*/ 0 w 6878240"/>
                        <a:gd name="connsiteY4" fmla="*/ 1983782 h 3967599"/>
                        <a:gd name="connsiteX5" fmla="*/ 32994 w 6878240"/>
                        <a:gd name="connsiteY5" fmla="*/ 1918263 h 3967599"/>
                        <a:gd name="connsiteX6" fmla="*/ 62477 w 6878240"/>
                        <a:gd name="connsiteY6" fmla="*/ 1896969 h 3967599"/>
                        <a:gd name="connsiteX7" fmla="*/ 3289303 w 6878240"/>
                        <a:gd name="connsiteY7" fmla="*/ 35987 h 3967599"/>
                        <a:gd name="connsiteX8" fmla="*/ 3589990 w 6878240"/>
                        <a:gd name="connsiteY8" fmla="*/ 35987 h 3967599"/>
                        <a:gd name="connsiteX9" fmla="*/ 6816114 w 6878240"/>
                        <a:gd name="connsiteY9" fmla="*/ 1896735 h 3967599"/>
                        <a:gd name="connsiteX10" fmla="*/ 6816114 w 6878240"/>
                        <a:gd name="connsiteY10" fmla="*/ 2070127 h 39675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878240" h="3967599">
                          <a:moveTo>
                            <a:pt x="6816114" y="2070127"/>
                          </a:moveTo>
                          <a:lnTo>
                            <a:pt x="3589288" y="3931811"/>
                          </a:lnTo>
                          <a:cubicBezTo>
                            <a:pt x="3494739" y="3979530"/>
                            <a:pt x="3383151" y="3979530"/>
                            <a:pt x="3288601" y="3931811"/>
                          </a:cubicBezTo>
                          <a:lnTo>
                            <a:pt x="62477" y="2070361"/>
                          </a:lnTo>
                          <a:cubicBezTo>
                            <a:pt x="20826" y="2046961"/>
                            <a:pt x="0" y="2015606"/>
                            <a:pt x="0" y="1983782"/>
                          </a:cubicBezTo>
                          <a:cubicBezTo>
                            <a:pt x="1057" y="1958212"/>
                            <a:pt x="13080" y="1934337"/>
                            <a:pt x="32994" y="1918263"/>
                          </a:cubicBezTo>
                          <a:cubicBezTo>
                            <a:pt x="41904" y="1909973"/>
                            <a:pt x="51807" y="1902821"/>
                            <a:pt x="62477" y="1896969"/>
                          </a:cubicBezTo>
                          <a:lnTo>
                            <a:pt x="3289303" y="35987"/>
                          </a:lnTo>
                          <a:cubicBezTo>
                            <a:pt x="3383790" y="-11996"/>
                            <a:pt x="3495504" y="-11996"/>
                            <a:pt x="3589990" y="35987"/>
                          </a:cubicBezTo>
                          <a:lnTo>
                            <a:pt x="6816114" y="1896735"/>
                          </a:lnTo>
                          <a:cubicBezTo>
                            <a:pt x="6898949" y="1944705"/>
                            <a:pt x="6898949" y="2022860"/>
                            <a:pt x="6816114" y="2070127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5E11705F-A59D-48CA-A34F-E54642888B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1316" y="6001853"/>
                      <a:ext cx="6878240" cy="3967599"/>
                    </a:xfrm>
                    <a:custGeom>
                      <a:avLst/>
                      <a:gdLst>
                        <a:gd name="connsiteX0" fmla="*/ 6816114 w 6878240"/>
                        <a:gd name="connsiteY0" fmla="*/ 2070127 h 3967599"/>
                        <a:gd name="connsiteX1" fmla="*/ 3589288 w 6878240"/>
                        <a:gd name="connsiteY1" fmla="*/ 3931811 h 3967599"/>
                        <a:gd name="connsiteX2" fmla="*/ 3288601 w 6878240"/>
                        <a:gd name="connsiteY2" fmla="*/ 3931811 h 3967599"/>
                        <a:gd name="connsiteX3" fmla="*/ 62477 w 6878240"/>
                        <a:gd name="connsiteY3" fmla="*/ 2070361 h 3967599"/>
                        <a:gd name="connsiteX4" fmla="*/ 0 w 6878240"/>
                        <a:gd name="connsiteY4" fmla="*/ 1983782 h 3967599"/>
                        <a:gd name="connsiteX5" fmla="*/ 32994 w 6878240"/>
                        <a:gd name="connsiteY5" fmla="*/ 1918263 h 3967599"/>
                        <a:gd name="connsiteX6" fmla="*/ 62477 w 6878240"/>
                        <a:gd name="connsiteY6" fmla="*/ 1896969 h 3967599"/>
                        <a:gd name="connsiteX7" fmla="*/ 3289303 w 6878240"/>
                        <a:gd name="connsiteY7" fmla="*/ 35987 h 3967599"/>
                        <a:gd name="connsiteX8" fmla="*/ 3589990 w 6878240"/>
                        <a:gd name="connsiteY8" fmla="*/ 35987 h 3967599"/>
                        <a:gd name="connsiteX9" fmla="*/ 6816114 w 6878240"/>
                        <a:gd name="connsiteY9" fmla="*/ 1896735 h 3967599"/>
                        <a:gd name="connsiteX10" fmla="*/ 6816114 w 6878240"/>
                        <a:gd name="connsiteY10" fmla="*/ 2070127 h 39675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878240" h="3967599">
                          <a:moveTo>
                            <a:pt x="6816114" y="2070127"/>
                          </a:moveTo>
                          <a:lnTo>
                            <a:pt x="3589288" y="3931811"/>
                          </a:lnTo>
                          <a:cubicBezTo>
                            <a:pt x="3494739" y="3979530"/>
                            <a:pt x="3383151" y="3979530"/>
                            <a:pt x="3288601" y="3931811"/>
                          </a:cubicBezTo>
                          <a:lnTo>
                            <a:pt x="62477" y="2070361"/>
                          </a:lnTo>
                          <a:cubicBezTo>
                            <a:pt x="20826" y="2046961"/>
                            <a:pt x="0" y="2015606"/>
                            <a:pt x="0" y="1983782"/>
                          </a:cubicBezTo>
                          <a:cubicBezTo>
                            <a:pt x="1057" y="1958212"/>
                            <a:pt x="13080" y="1934337"/>
                            <a:pt x="32994" y="1918263"/>
                          </a:cubicBezTo>
                          <a:cubicBezTo>
                            <a:pt x="41904" y="1909973"/>
                            <a:pt x="51807" y="1902821"/>
                            <a:pt x="62477" y="1896969"/>
                          </a:cubicBezTo>
                          <a:lnTo>
                            <a:pt x="3289303" y="35987"/>
                          </a:lnTo>
                          <a:cubicBezTo>
                            <a:pt x="3383790" y="-11996"/>
                            <a:pt x="3495504" y="-11996"/>
                            <a:pt x="3589990" y="35987"/>
                          </a:cubicBezTo>
                          <a:lnTo>
                            <a:pt x="6816114" y="1896735"/>
                          </a:lnTo>
                          <a:cubicBezTo>
                            <a:pt x="6898949" y="1944705"/>
                            <a:pt x="6898949" y="2022860"/>
                            <a:pt x="6816114" y="2070127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0000"/>
                      </a:srgbClr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2303830C-2E2F-4FDA-AF70-57857F1005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1316" y="6001735"/>
                      <a:ext cx="6878240" cy="3967717"/>
                    </a:xfrm>
                    <a:custGeom>
                      <a:avLst/>
                      <a:gdLst>
                        <a:gd name="connsiteX0" fmla="*/ 3439296 w 6878240"/>
                        <a:gd name="connsiteY0" fmla="*/ 37275 h 3967717"/>
                        <a:gd name="connsiteX1" fmla="*/ 3571270 w 6878240"/>
                        <a:gd name="connsiteY1" fmla="*/ 68396 h 3967717"/>
                        <a:gd name="connsiteX2" fmla="*/ 6797160 w 6878240"/>
                        <a:gd name="connsiteY2" fmla="*/ 1928911 h 3967717"/>
                        <a:gd name="connsiteX3" fmla="*/ 6840683 w 6878240"/>
                        <a:gd name="connsiteY3" fmla="*/ 1983900 h 3967717"/>
                        <a:gd name="connsiteX4" fmla="*/ 6797395 w 6878240"/>
                        <a:gd name="connsiteY4" fmla="*/ 2038187 h 3967717"/>
                        <a:gd name="connsiteX5" fmla="*/ 3570568 w 6878240"/>
                        <a:gd name="connsiteY5" fmla="*/ 3900106 h 3967717"/>
                        <a:gd name="connsiteX6" fmla="*/ 3307087 w 6878240"/>
                        <a:gd name="connsiteY6" fmla="*/ 3900106 h 3967717"/>
                        <a:gd name="connsiteX7" fmla="*/ 80963 w 6878240"/>
                        <a:gd name="connsiteY7" fmla="*/ 2038187 h 3967717"/>
                        <a:gd name="connsiteX8" fmla="*/ 37206 w 6878240"/>
                        <a:gd name="connsiteY8" fmla="*/ 1983900 h 3967717"/>
                        <a:gd name="connsiteX9" fmla="*/ 58266 w 6878240"/>
                        <a:gd name="connsiteY9" fmla="*/ 1945758 h 3967717"/>
                        <a:gd name="connsiteX10" fmla="*/ 81665 w 6878240"/>
                        <a:gd name="connsiteY10" fmla="*/ 1929379 h 3967717"/>
                        <a:gd name="connsiteX11" fmla="*/ 3308725 w 6878240"/>
                        <a:gd name="connsiteY11" fmla="*/ 68396 h 3967717"/>
                        <a:gd name="connsiteX12" fmla="*/ 3440232 w 6878240"/>
                        <a:gd name="connsiteY12" fmla="*/ 37275 h 3967717"/>
                        <a:gd name="connsiteX13" fmla="*/ 3440232 w 6878240"/>
                        <a:gd name="connsiteY13" fmla="*/ 69 h 3967717"/>
                        <a:gd name="connsiteX14" fmla="*/ 3290005 w 6878240"/>
                        <a:gd name="connsiteY14" fmla="*/ 36105 h 3967717"/>
                        <a:gd name="connsiteX15" fmla="*/ 62477 w 6878240"/>
                        <a:gd name="connsiteY15" fmla="*/ 1897087 h 3967717"/>
                        <a:gd name="connsiteX16" fmla="*/ 32994 w 6878240"/>
                        <a:gd name="connsiteY16" fmla="*/ 1918381 h 3967717"/>
                        <a:gd name="connsiteX17" fmla="*/ 0 w 6878240"/>
                        <a:gd name="connsiteY17" fmla="*/ 1983900 h 3967717"/>
                        <a:gd name="connsiteX18" fmla="*/ 62477 w 6878240"/>
                        <a:gd name="connsiteY18" fmla="*/ 2070479 h 3967717"/>
                        <a:gd name="connsiteX19" fmla="*/ 3288601 w 6878240"/>
                        <a:gd name="connsiteY19" fmla="*/ 3931929 h 3967717"/>
                        <a:gd name="connsiteX20" fmla="*/ 3589288 w 6878240"/>
                        <a:gd name="connsiteY20" fmla="*/ 3931929 h 3967717"/>
                        <a:gd name="connsiteX21" fmla="*/ 6816114 w 6878240"/>
                        <a:gd name="connsiteY21" fmla="*/ 2070245 h 3967717"/>
                        <a:gd name="connsiteX22" fmla="*/ 6816114 w 6878240"/>
                        <a:gd name="connsiteY22" fmla="*/ 1896853 h 3967717"/>
                        <a:gd name="connsiteX23" fmla="*/ 3589990 w 6878240"/>
                        <a:gd name="connsiteY23" fmla="*/ 36105 h 3967717"/>
                        <a:gd name="connsiteX24" fmla="*/ 3439530 w 6878240"/>
                        <a:gd name="connsiteY24" fmla="*/ 69 h 3967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878240" h="3967717">
                          <a:moveTo>
                            <a:pt x="3439296" y="37275"/>
                          </a:moveTo>
                          <a:cubicBezTo>
                            <a:pt x="3485202" y="36408"/>
                            <a:pt x="3530588" y="47111"/>
                            <a:pt x="3571270" y="68396"/>
                          </a:cubicBezTo>
                          <a:lnTo>
                            <a:pt x="6797160" y="1928911"/>
                          </a:lnTo>
                          <a:cubicBezTo>
                            <a:pt x="6825006" y="1945056"/>
                            <a:pt x="6840683" y="1964946"/>
                            <a:pt x="6840683" y="1983900"/>
                          </a:cubicBezTo>
                          <a:cubicBezTo>
                            <a:pt x="6840683" y="2002854"/>
                            <a:pt x="6824772" y="2022276"/>
                            <a:pt x="6797395" y="2038187"/>
                          </a:cubicBezTo>
                          <a:lnTo>
                            <a:pt x="3570568" y="3900106"/>
                          </a:lnTo>
                          <a:cubicBezTo>
                            <a:pt x="3487566" y="3941276"/>
                            <a:pt x="3390089" y="3941276"/>
                            <a:pt x="3307087" y="3900106"/>
                          </a:cubicBezTo>
                          <a:lnTo>
                            <a:pt x="80963" y="2038187"/>
                          </a:lnTo>
                          <a:cubicBezTo>
                            <a:pt x="53118" y="2022510"/>
                            <a:pt x="37206" y="2002620"/>
                            <a:pt x="37206" y="1983900"/>
                          </a:cubicBezTo>
                          <a:cubicBezTo>
                            <a:pt x="38564" y="1968795"/>
                            <a:pt x="46206" y="1954955"/>
                            <a:pt x="58266" y="1945758"/>
                          </a:cubicBezTo>
                          <a:cubicBezTo>
                            <a:pt x="65352" y="1939344"/>
                            <a:pt x="73213" y="1933842"/>
                            <a:pt x="81665" y="1929379"/>
                          </a:cubicBezTo>
                          <a:lnTo>
                            <a:pt x="3308725" y="68396"/>
                          </a:lnTo>
                          <a:cubicBezTo>
                            <a:pt x="3349181" y="46956"/>
                            <a:pt x="3394457" y="36242"/>
                            <a:pt x="3440232" y="37275"/>
                          </a:cubicBezTo>
                          <a:moveTo>
                            <a:pt x="3440232" y="69"/>
                          </a:moveTo>
                          <a:cubicBezTo>
                            <a:pt x="3387890" y="-1047"/>
                            <a:pt x="3336145" y="11366"/>
                            <a:pt x="3290005" y="36105"/>
                          </a:cubicBezTo>
                          <a:lnTo>
                            <a:pt x="62477" y="1897087"/>
                          </a:lnTo>
                          <a:cubicBezTo>
                            <a:pt x="51768" y="1902876"/>
                            <a:pt x="41857" y="1910034"/>
                            <a:pt x="32994" y="1918381"/>
                          </a:cubicBezTo>
                          <a:cubicBezTo>
                            <a:pt x="13080" y="1934455"/>
                            <a:pt x="1057" y="1958330"/>
                            <a:pt x="0" y="1983900"/>
                          </a:cubicBezTo>
                          <a:cubicBezTo>
                            <a:pt x="0" y="2015724"/>
                            <a:pt x="20826" y="2046845"/>
                            <a:pt x="62477" y="2070479"/>
                          </a:cubicBezTo>
                          <a:lnTo>
                            <a:pt x="3288601" y="3931929"/>
                          </a:lnTo>
                          <a:cubicBezTo>
                            <a:pt x="3383151" y="3979648"/>
                            <a:pt x="3494739" y="3979648"/>
                            <a:pt x="3589288" y="3931929"/>
                          </a:cubicBezTo>
                          <a:lnTo>
                            <a:pt x="6816114" y="2070245"/>
                          </a:lnTo>
                          <a:cubicBezTo>
                            <a:pt x="6898949" y="2023445"/>
                            <a:pt x="6898949" y="1944823"/>
                            <a:pt x="6816114" y="1896853"/>
                          </a:cubicBezTo>
                          <a:lnTo>
                            <a:pt x="3589990" y="36105"/>
                          </a:lnTo>
                          <a:cubicBezTo>
                            <a:pt x="3543736" y="11445"/>
                            <a:pt x="3491937" y="-961"/>
                            <a:pt x="3439530" y="6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212F8FE7-9FB5-445C-9C0B-E8E512BBA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329" y="6391241"/>
                      <a:ext cx="5526202" cy="3187852"/>
                    </a:xfrm>
                    <a:custGeom>
                      <a:avLst/>
                      <a:gdLst>
                        <a:gd name="connsiteX0" fmla="*/ 2662365 w 5526202"/>
                        <a:gd name="connsiteY0" fmla="*/ 24037 h 3187852"/>
                        <a:gd name="connsiteX1" fmla="*/ 41593 w 5526202"/>
                        <a:gd name="connsiteY1" fmla="*/ 1536129 h 3187852"/>
                        <a:gd name="connsiteX2" fmla="*/ 41593 w 5526202"/>
                        <a:gd name="connsiteY2" fmla="*/ 1651958 h 3187852"/>
                        <a:gd name="connsiteX3" fmla="*/ 2662365 w 5526202"/>
                        <a:gd name="connsiteY3" fmla="*/ 3163816 h 3187852"/>
                        <a:gd name="connsiteX4" fmla="*/ 2862667 w 5526202"/>
                        <a:gd name="connsiteY4" fmla="*/ 3163816 h 3187852"/>
                        <a:gd name="connsiteX5" fmla="*/ 5484610 w 5526202"/>
                        <a:gd name="connsiteY5" fmla="*/ 1651724 h 3187852"/>
                        <a:gd name="connsiteX6" fmla="*/ 5484610 w 5526202"/>
                        <a:gd name="connsiteY6" fmla="*/ 1535895 h 3187852"/>
                        <a:gd name="connsiteX7" fmla="*/ 2862667 w 5526202"/>
                        <a:gd name="connsiteY7" fmla="*/ 24037 h 3187852"/>
                        <a:gd name="connsiteX8" fmla="*/ 2662365 w 5526202"/>
                        <a:gd name="connsiteY8" fmla="*/ 24037 h 3187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26202" h="3187852">
                          <a:moveTo>
                            <a:pt x="2662365" y="24037"/>
                          </a:moveTo>
                          <a:lnTo>
                            <a:pt x="41593" y="1536129"/>
                          </a:lnTo>
                          <a:cubicBezTo>
                            <a:pt x="-13864" y="1568187"/>
                            <a:pt x="-13864" y="1619900"/>
                            <a:pt x="41593" y="1651958"/>
                          </a:cubicBezTo>
                          <a:lnTo>
                            <a:pt x="2662365" y="3163816"/>
                          </a:lnTo>
                          <a:cubicBezTo>
                            <a:pt x="2725286" y="3195865"/>
                            <a:pt x="2799746" y="3195865"/>
                            <a:pt x="2862667" y="3163816"/>
                          </a:cubicBezTo>
                          <a:lnTo>
                            <a:pt x="5484610" y="1651724"/>
                          </a:lnTo>
                          <a:cubicBezTo>
                            <a:pt x="5540067" y="1619666"/>
                            <a:pt x="5540067" y="1567953"/>
                            <a:pt x="5484610" y="1535895"/>
                          </a:cubicBezTo>
                          <a:lnTo>
                            <a:pt x="2862667" y="24037"/>
                          </a:lnTo>
                          <a:cubicBezTo>
                            <a:pt x="2799746" y="-8012"/>
                            <a:pt x="2725286" y="-8012"/>
                            <a:pt x="2662365" y="24037"/>
                          </a:cubicBez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BB23C05D-DFBA-4672-9B1D-A21A04E69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0845" y="6391820"/>
                      <a:ext cx="2762984" cy="1661440"/>
                    </a:xfrm>
                    <a:custGeom>
                      <a:avLst/>
                      <a:gdLst>
                        <a:gd name="connsiteX0" fmla="*/ 2721391 w 2762984"/>
                        <a:gd name="connsiteY0" fmla="*/ 1535784 h 1661440"/>
                        <a:gd name="connsiteX1" fmla="*/ 100151 w 2762984"/>
                        <a:gd name="connsiteY1" fmla="*/ 23458 h 1661440"/>
                        <a:gd name="connsiteX2" fmla="*/ 0 w 2762984"/>
                        <a:gd name="connsiteY2" fmla="*/ 58 h 1661440"/>
                        <a:gd name="connsiteX3" fmla="*/ 0 w 2762984"/>
                        <a:gd name="connsiteY3" fmla="*/ 101847 h 1661440"/>
                        <a:gd name="connsiteX4" fmla="*/ 2704076 w 2762984"/>
                        <a:gd name="connsiteY4" fmla="*/ 1661440 h 1661440"/>
                        <a:gd name="connsiteX5" fmla="*/ 2721391 w 2762984"/>
                        <a:gd name="connsiteY5" fmla="*/ 1651379 h 1661440"/>
                        <a:gd name="connsiteX6" fmla="*/ 2721391 w 2762984"/>
                        <a:gd name="connsiteY6" fmla="*/ 1535784 h 1661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62984" h="1661440">
                          <a:moveTo>
                            <a:pt x="2721391" y="1535784"/>
                          </a:moveTo>
                          <a:lnTo>
                            <a:pt x="100151" y="23458"/>
                          </a:lnTo>
                          <a:cubicBezTo>
                            <a:pt x="69295" y="7283"/>
                            <a:pt x="34829" y="-770"/>
                            <a:pt x="0" y="58"/>
                          </a:cubicBezTo>
                          <a:lnTo>
                            <a:pt x="0" y="101847"/>
                          </a:lnTo>
                          <a:lnTo>
                            <a:pt x="2704076" y="1661440"/>
                          </a:lnTo>
                          <a:lnTo>
                            <a:pt x="2721391" y="1651379"/>
                          </a:lnTo>
                          <a:cubicBezTo>
                            <a:pt x="2776849" y="1619555"/>
                            <a:pt x="2776849" y="1567841"/>
                            <a:pt x="2721391" y="1535784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519EC414-282A-4201-959E-051772529A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95" y="6391820"/>
                      <a:ext cx="2762516" cy="1661440"/>
                    </a:xfrm>
                    <a:custGeom>
                      <a:avLst/>
                      <a:gdLst>
                        <a:gd name="connsiteX0" fmla="*/ 2762516 w 2762516"/>
                        <a:gd name="connsiteY0" fmla="*/ 58 h 1661440"/>
                        <a:gd name="connsiteX1" fmla="*/ 2662365 w 2762516"/>
                        <a:gd name="connsiteY1" fmla="*/ 23458 h 1661440"/>
                        <a:gd name="connsiteX2" fmla="*/ 41593 w 2762516"/>
                        <a:gd name="connsiteY2" fmla="*/ 1535550 h 1661440"/>
                        <a:gd name="connsiteX3" fmla="*/ 41593 w 2762516"/>
                        <a:gd name="connsiteY3" fmla="*/ 1651379 h 1661440"/>
                        <a:gd name="connsiteX4" fmla="*/ 58909 w 2762516"/>
                        <a:gd name="connsiteY4" fmla="*/ 1661440 h 1661440"/>
                        <a:gd name="connsiteX5" fmla="*/ 2762516 w 2762516"/>
                        <a:gd name="connsiteY5" fmla="*/ 101847 h 1661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62516" h="1661440">
                          <a:moveTo>
                            <a:pt x="2762516" y="58"/>
                          </a:moveTo>
                          <a:cubicBezTo>
                            <a:pt x="2727688" y="-770"/>
                            <a:pt x="2693221" y="7283"/>
                            <a:pt x="2662365" y="23458"/>
                          </a:cubicBezTo>
                          <a:lnTo>
                            <a:pt x="41593" y="1535550"/>
                          </a:lnTo>
                          <a:cubicBezTo>
                            <a:pt x="-13864" y="1567608"/>
                            <a:pt x="-13864" y="1619321"/>
                            <a:pt x="41593" y="1651379"/>
                          </a:cubicBezTo>
                          <a:lnTo>
                            <a:pt x="58909" y="1661440"/>
                          </a:lnTo>
                          <a:lnTo>
                            <a:pt x="2762516" y="101847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2339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  <p:grpSp>
                <p:nvGrpSpPr>
                  <p:cNvPr id="82" name="Graphic 4">
                    <a:extLst>
                      <a:ext uri="{FF2B5EF4-FFF2-40B4-BE49-F238E27FC236}">
                        <a16:creationId xmlns:a16="http://schemas.microsoft.com/office/drawing/2014/main" id="{5ECE62F7-EBC1-4D08-A4FD-EC2AFF344125}"/>
                      </a:ext>
                    </a:extLst>
                  </p:cNvPr>
                  <p:cNvGrpSpPr/>
                  <p:nvPr/>
                </p:nvGrpSpPr>
                <p:grpSpPr>
                  <a:xfrm>
                    <a:off x="3404059" y="3453805"/>
                    <a:ext cx="5527723" cy="6126054"/>
                    <a:chOff x="3404059" y="3453805"/>
                    <a:chExt cx="5527723" cy="6126054"/>
                  </a:xfrm>
                </p:grpSpPr>
                <p:grpSp>
                  <p:nvGrpSpPr>
                    <p:cNvPr id="83" name="Graphic 4">
                      <a:extLst>
                        <a:ext uri="{FF2B5EF4-FFF2-40B4-BE49-F238E27FC236}">
                          <a16:creationId xmlns:a16="http://schemas.microsoft.com/office/drawing/2014/main" id="{DB7C54B6-B065-493B-907A-01EB7D7567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7050" y="3453805"/>
                      <a:ext cx="2764732" cy="6126054"/>
                      <a:chOff x="6167050" y="3453805"/>
                      <a:chExt cx="2764732" cy="6126054"/>
                    </a:xfrm>
                  </p:grpSpPr>
                  <p:sp>
                    <p:nvSpPr>
                      <p:cNvPr id="84" name="Freeform: Shape 83">
                        <a:extLst>
                          <a:ext uri="{FF2B5EF4-FFF2-40B4-BE49-F238E27FC236}">
                            <a16:creationId xmlns:a16="http://schemas.microsoft.com/office/drawing/2014/main" id="{9F68AF6D-887B-4F18-93CC-6A5F9F98B0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050" y="7683544"/>
                        <a:ext cx="2764732" cy="1896315"/>
                      </a:xfrm>
                      <a:custGeom>
                        <a:avLst/>
                        <a:gdLst>
                          <a:gd name="connsiteX0" fmla="*/ 184676 w 2764732"/>
                          <a:gd name="connsiteY0" fmla="*/ 1489160 h 1896315"/>
                          <a:gd name="connsiteX1" fmla="*/ 520 w 2764732"/>
                          <a:gd name="connsiteY1" fmla="*/ 1532450 h 1896315"/>
                          <a:gd name="connsiteX2" fmla="*/ 520 w 2764732"/>
                          <a:gd name="connsiteY2" fmla="*/ 1532450 h 1896315"/>
                          <a:gd name="connsiteX3" fmla="*/ 520 w 2764732"/>
                          <a:gd name="connsiteY3" fmla="*/ 1532450 h 1896315"/>
                          <a:gd name="connsiteX4" fmla="*/ 520 w 2764732"/>
                          <a:gd name="connsiteY4" fmla="*/ 1896316 h 1896315"/>
                          <a:gd name="connsiteX5" fmla="*/ 124071 w 2764732"/>
                          <a:gd name="connsiteY5" fmla="*/ 1859578 h 1896315"/>
                          <a:gd name="connsiteX6" fmla="*/ 2694534 w 2764732"/>
                          <a:gd name="connsiteY6" fmla="*/ 376034 h 1896315"/>
                          <a:gd name="connsiteX7" fmla="*/ 2764733 w 2764732"/>
                          <a:gd name="connsiteY7" fmla="*/ 294135 h 1896315"/>
                          <a:gd name="connsiteX8" fmla="*/ 2764733 w 2764732"/>
                          <a:gd name="connsiteY8" fmla="*/ 0 h 1896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732" h="1896315">
                            <a:moveTo>
                              <a:pt x="184676" y="1489160"/>
                            </a:moveTo>
                            <a:cubicBezTo>
                              <a:pt x="129005" y="1521691"/>
                              <a:pt x="64854" y="1536771"/>
                              <a:pt x="520" y="1532450"/>
                            </a:cubicBezTo>
                            <a:cubicBezTo>
                              <a:pt x="-650" y="1532450"/>
                              <a:pt x="520" y="1532450"/>
                              <a:pt x="520" y="1532450"/>
                            </a:cubicBezTo>
                            <a:cubicBezTo>
                              <a:pt x="520" y="1532450"/>
                              <a:pt x="520" y="1532450"/>
                              <a:pt x="520" y="1532450"/>
                            </a:cubicBezTo>
                            <a:lnTo>
                              <a:pt x="520" y="1896316"/>
                            </a:lnTo>
                            <a:cubicBezTo>
                              <a:pt x="44371" y="1896147"/>
                              <a:pt x="87252" y="1883397"/>
                              <a:pt x="124071" y="1859578"/>
                            </a:cubicBezTo>
                            <a:lnTo>
                              <a:pt x="2694534" y="376034"/>
                            </a:lnTo>
                            <a:cubicBezTo>
                              <a:pt x="2742503" y="349593"/>
                              <a:pt x="2764733" y="326193"/>
                              <a:pt x="2764733" y="294135"/>
                            </a:cubicBezTo>
                            <a:lnTo>
                              <a:pt x="276473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30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D5288837-04B4-4C35-B6BE-F8A91EDED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569" y="7358288"/>
                        <a:ext cx="2764212" cy="1896081"/>
                      </a:xfrm>
                      <a:custGeom>
                        <a:avLst/>
                        <a:gdLst>
                          <a:gd name="connsiteX0" fmla="*/ 184156 w 2764212"/>
                          <a:gd name="connsiteY0" fmla="*/ 1488926 h 1896081"/>
                          <a:gd name="connsiteX1" fmla="*/ 0 w 2764212"/>
                          <a:gd name="connsiteY1" fmla="*/ 1532216 h 1896081"/>
                          <a:gd name="connsiteX2" fmla="*/ 0 w 2764212"/>
                          <a:gd name="connsiteY2" fmla="*/ 1532216 h 1896081"/>
                          <a:gd name="connsiteX3" fmla="*/ 0 w 2764212"/>
                          <a:gd name="connsiteY3" fmla="*/ 1896082 h 1896081"/>
                          <a:gd name="connsiteX4" fmla="*/ 123551 w 2764212"/>
                          <a:gd name="connsiteY4" fmla="*/ 1859344 h 1896081"/>
                          <a:gd name="connsiteX5" fmla="*/ 2694014 w 2764212"/>
                          <a:gd name="connsiteY5" fmla="*/ 375800 h 1896081"/>
                          <a:gd name="connsiteX6" fmla="*/ 2764213 w 2764212"/>
                          <a:gd name="connsiteY6" fmla="*/ 294135 h 1896081"/>
                          <a:gd name="connsiteX7" fmla="*/ 2764213 w 2764212"/>
                          <a:gd name="connsiteY7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4212" h="1896081">
                            <a:moveTo>
                              <a:pt x="184156" y="1488926"/>
                            </a:moveTo>
                            <a:cubicBezTo>
                              <a:pt x="128567" y="1521662"/>
                              <a:pt x="64352" y="1536757"/>
                              <a:pt x="0" y="1532216"/>
                            </a:cubicBezTo>
                            <a:lnTo>
                              <a:pt x="0" y="1532216"/>
                            </a:lnTo>
                            <a:lnTo>
                              <a:pt x="0" y="1896082"/>
                            </a:lnTo>
                            <a:cubicBezTo>
                              <a:pt x="43851" y="1895913"/>
                              <a:pt x="86732" y="1883163"/>
                              <a:pt x="123551" y="1859344"/>
                            </a:cubicBezTo>
                            <a:lnTo>
                              <a:pt x="2694014" y="375800"/>
                            </a:lnTo>
                            <a:cubicBezTo>
                              <a:pt x="2741983" y="349358"/>
                              <a:pt x="2764213" y="326193"/>
                              <a:pt x="2764213" y="294135"/>
                            </a:cubicBezTo>
                            <a:lnTo>
                              <a:pt x="276421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28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31DD2B4D-4D71-4D4A-93A6-3E44D69DB1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050" y="7032797"/>
                        <a:ext cx="2764732" cy="1895613"/>
                      </a:xfrm>
                      <a:custGeom>
                        <a:avLst/>
                        <a:gdLst>
                          <a:gd name="connsiteX0" fmla="*/ 184676 w 2764732"/>
                          <a:gd name="connsiteY0" fmla="*/ 1488458 h 1895613"/>
                          <a:gd name="connsiteX1" fmla="*/ 520 w 2764732"/>
                          <a:gd name="connsiteY1" fmla="*/ 1531748 h 1895613"/>
                          <a:gd name="connsiteX2" fmla="*/ 520 w 2764732"/>
                          <a:gd name="connsiteY2" fmla="*/ 1531748 h 1895613"/>
                          <a:gd name="connsiteX3" fmla="*/ 520 w 2764732"/>
                          <a:gd name="connsiteY3" fmla="*/ 1531748 h 1895613"/>
                          <a:gd name="connsiteX4" fmla="*/ 520 w 2764732"/>
                          <a:gd name="connsiteY4" fmla="*/ 1895614 h 1895613"/>
                          <a:gd name="connsiteX5" fmla="*/ 124071 w 2764732"/>
                          <a:gd name="connsiteY5" fmla="*/ 1858876 h 1895613"/>
                          <a:gd name="connsiteX6" fmla="*/ 2694534 w 2764732"/>
                          <a:gd name="connsiteY6" fmla="*/ 376034 h 1895613"/>
                          <a:gd name="connsiteX7" fmla="*/ 2764733 w 2764732"/>
                          <a:gd name="connsiteY7" fmla="*/ 294135 h 1895613"/>
                          <a:gd name="connsiteX8" fmla="*/ 2764733 w 2764732"/>
                          <a:gd name="connsiteY8" fmla="*/ 0 h 189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732" h="1895613">
                            <a:moveTo>
                              <a:pt x="184676" y="1488458"/>
                            </a:moveTo>
                            <a:cubicBezTo>
                              <a:pt x="129005" y="1520989"/>
                              <a:pt x="64854" y="1536069"/>
                              <a:pt x="520" y="1531748"/>
                            </a:cubicBezTo>
                            <a:cubicBezTo>
                              <a:pt x="-650" y="1531748"/>
                              <a:pt x="520" y="1531748"/>
                              <a:pt x="520" y="1531748"/>
                            </a:cubicBezTo>
                            <a:cubicBezTo>
                              <a:pt x="520" y="1531748"/>
                              <a:pt x="520" y="1531748"/>
                              <a:pt x="520" y="1531748"/>
                            </a:cubicBezTo>
                            <a:lnTo>
                              <a:pt x="520" y="1895614"/>
                            </a:lnTo>
                            <a:cubicBezTo>
                              <a:pt x="44371" y="1895445"/>
                              <a:pt x="87252" y="1882695"/>
                              <a:pt x="124071" y="1858876"/>
                            </a:cubicBezTo>
                            <a:lnTo>
                              <a:pt x="2694534" y="376034"/>
                            </a:lnTo>
                            <a:cubicBezTo>
                              <a:pt x="2742503" y="349592"/>
                              <a:pt x="2764733" y="326193"/>
                              <a:pt x="2764733" y="294135"/>
                            </a:cubicBezTo>
                            <a:lnTo>
                              <a:pt x="276473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25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42C51E3-4C29-4C10-AF01-EAF6F7FAA9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569" y="6707541"/>
                        <a:ext cx="2764212" cy="1896081"/>
                      </a:xfrm>
                      <a:custGeom>
                        <a:avLst/>
                        <a:gdLst>
                          <a:gd name="connsiteX0" fmla="*/ 184156 w 2764212"/>
                          <a:gd name="connsiteY0" fmla="*/ 1488926 h 1896081"/>
                          <a:gd name="connsiteX1" fmla="*/ 0 w 2764212"/>
                          <a:gd name="connsiteY1" fmla="*/ 1532216 h 1896081"/>
                          <a:gd name="connsiteX2" fmla="*/ 0 w 2764212"/>
                          <a:gd name="connsiteY2" fmla="*/ 1532216 h 1896081"/>
                          <a:gd name="connsiteX3" fmla="*/ 0 w 2764212"/>
                          <a:gd name="connsiteY3" fmla="*/ 1896082 h 1896081"/>
                          <a:gd name="connsiteX4" fmla="*/ 123551 w 2764212"/>
                          <a:gd name="connsiteY4" fmla="*/ 1859578 h 1896081"/>
                          <a:gd name="connsiteX5" fmla="*/ 2694014 w 2764212"/>
                          <a:gd name="connsiteY5" fmla="*/ 375800 h 1896081"/>
                          <a:gd name="connsiteX6" fmla="*/ 2764213 w 2764212"/>
                          <a:gd name="connsiteY6" fmla="*/ 294135 h 1896081"/>
                          <a:gd name="connsiteX7" fmla="*/ 2764213 w 2764212"/>
                          <a:gd name="connsiteY7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4212" h="1896081">
                            <a:moveTo>
                              <a:pt x="184156" y="1488926"/>
                            </a:moveTo>
                            <a:cubicBezTo>
                              <a:pt x="128567" y="1521662"/>
                              <a:pt x="64352" y="1536757"/>
                              <a:pt x="0" y="1532216"/>
                            </a:cubicBezTo>
                            <a:lnTo>
                              <a:pt x="0" y="1532216"/>
                            </a:lnTo>
                            <a:lnTo>
                              <a:pt x="0" y="1896082"/>
                            </a:lnTo>
                            <a:cubicBezTo>
                              <a:pt x="43814" y="1895892"/>
                              <a:pt x="86669" y="1883231"/>
                              <a:pt x="123551" y="1859578"/>
                            </a:cubicBezTo>
                            <a:lnTo>
                              <a:pt x="2694014" y="375800"/>
                            </a:lnTo>
                            <a:cubicBezTo>
                              <a:pt x="2741983" y="349358"/>
                              <a:pt x="2764213" y="326192"/>
                              <a:pt x="2764213" y="294135"/>
                            </a:cubicBezTo>
                            <a:lnTo>
                              <a:pt x="276421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23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7FF583B3-3839-46B9-9D1F-4B408DABC4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050" y="6382050"/>
                        <a:ext cx="2764732" cy="1896315"/>
                      </a:xfrm>
                      <a:custGeom>
                        <a:avLst/>
                        <a:gdLst>
                          <a:gd name="connsiteX0" fmla="*/ 184676 w 2764732"/>
                          <a:gd name="connsiteY0" fmla="*/ 1489160 h 1896315"/>
                          <a:gd name="connsiteX1" fmla="*/ 520 w 2764732"/>
                          <a:gd name="connsiteY1" fmla="*/ 1532450 h 1896315"/>
                          <a:gd name="connsiteX2" fmla="*/ 520 w 2764732"/>
                          <a:gd name="connsiteY2" fmla="*/ 1532450 h 1896315"/>
                          <a:gd name="connsiteX3" fmla="*/ 520 w 2764732"/>
                          <a:gd name="connsiteY3" fmla="*/ 1532450 h 1896315"/>
                          <a:gd name="connsiteX4" fmla="*/ 520 w 2764732"/>
                          <a:gd name="connsiteY4" fmla="*/ 1896316 h 1896315"/>
                          <a:gd name="connsiteX5" fmla="*/ 124071 w 2764732"/>
                          <a:gd name="connsiteY5" fmla="*/ 1859578 h 1896315"/>
                          <a:gd name="connsiteX6" fmla="*/ 2694534 w 2764732"/>
                          <a:gd name="connsiteY6" fmla="*/ 376034 h 1896315"/>
                          <a:gd name="connsiteX7" fmla="*/ 2764733 w 2764732"/>
                          <a:gd name="connsiteY7" fmla="*/ 294135 h 1896315"/>
                          <a:gd name="connsiteX8" fmla="*/ 2764733 w 2764732"/>
                          <a:gd name="connsiteY8" fmla="*/ 0 h 1896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732" h="1896315">
                            <a:moveTo>
                              <a:pt x="184676" y="1489160"/>
                            </a:moveTo>
                            <a:cubicBezTo>
                              <a:pt x="129005" y="1521691"/>
                              <a:pt x="64854" y="1536771"/>
                              <a:pt x="520" y="1532450"/>
                            </a:cubicBezTo>
                            <a:cubicBezTo>
                              <a:pt x="-650" y="1532450"/>
                              <a:pt x="520" y="1532450"/>
                              <a:pt x="520" y="1532450"/>
                            </a:cubicBezTo>
                            <a:cubicBezTo>
                              <a:pt x="520" y="1532450"/>
                              <a:pt x="520" y="1532450"/>
                              <a:pt x="520" y="1532450"/>
                            </a:cubicBezTo>
                            <a:lnTo>
                              <a:pt x="520" y="1896316"/>
                            </a:lnTo>
                            <a:cubicBezTo>
                              <a:pt x="44371" y="1896147"/>
                              <a:pt x="87252" y="1883397"/>
                              <a:pt x="124071" y="1859578"/>
                            </a:cubicBezTo>
                            <a:lnTo>
                              <a:pt x="2694534" y="376034"/>
                            </a:lnTo>
                            <a:cubicBezTo>
                              <a:pt x="2742503" y="349592"/>
                              <a:pt x="2764733" y="326426"/>
                              <a:pt x="2764733" y="294135"/>
                            </a:cubicBezTo>
                            <a:lnTo>
                              <a:pt x="276473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21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A9F20805-F812-4AE3-AFF9-D72AD85E15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569" y="6056794"/>
                        <a:ext cx="2764212" cy="1896082"/>
                      </a:xfrm>
                      <a:custGeom>
                        <a:avLst/>
                        <a:gdLst>
                          <a:gd name="connsiteX0" fmla="*/ 184156 w 2764212"/>
                          <a:gd name="connsiteY0" fmla="*/ 1489161 h 1896082"/>
                          <a:gd name="connsiteX1" fmla="*/ 0 w 2764212"/>
                          <a:gd name="connsiteY1" fmla="*/ 1532216 h 1896082"/>
                          <a:gd name="connsiteX2" fmla="*/ 0 w 2764212"/>
                          <a:gd name="connsiteY2" fmla="*/ 1532216 h 1896082"/>
                          <a:gd name="connsiteX3" fmla="*/ 0 w 2764212"/>
                          <a:gd name="connsiteY3" fmla="*/ 1896082 h 1896082"/>
                          <a:gd name="connsiteX4" fmla="*/ 123551 w 2764212"/>
                          <a:gd name="connsiteY4" fmla="*/ 1859579 h 1896082"/>
                          <a:gd name="connsiteX5" fmla="*/ 2694014 w 2764212"/>
                          <a:gd name="connsiteY5" fmla="*/ 375800 h 1896082"/>
                          <a:gd name="connsiteX6" fmla="*/ 2764213 w 2764212"/>
                          <a:gd name="connsiteY6" fmla="*/ 294135 h 1896082"/>
                          <a:gd name="connsiteX7" fmla="*/ 2764213 w 2764212"/>
                          <a:gd name="connsiteY7" fmla="*/ 0 h 18960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4212" h="1896082">
                            <a:moveTo>
                              <a:pt x="184156" y="1489161"/>
                            </a:moveTo>
                            <a:cubicBezTo>
                              <a:pt x="128503" y="1521718"/>
                              <a:pt x="64319" y="1536725"/>
                              <a:pt x="0" y="1532216"/>
                            </a:cubicBezTo>
                            <a:lnTo>
                              <a:pt x="0" y="1532216"/>
                            </a:lnTo>
                            <a:lnTo>
                              <a:pt x="0" y="1896082"/>
                            </a:lnTo>
                            <a:cubicBezTo>
                              <a:pt x="43814" y="1895893"/>
                              <a:pt x="86669" y="1883231"/>
                              <a:pt x="123551" y="1859579"/>
                            </a:cubicBezTo>
                            <a:lnTo>
                              <a:pt x="2694014" y="375800"/>
                            </a:lnTo>
                            <a:cubicBezTo>
                              <a:pt x="2741983" y="349592"/>
                              <a:pt x="2764213" y="326193"/>
                              <a:pt x="2764213" y="294135"/>
                            </a:cubicBezTo>
                            <a:lnTo>
                              <a:pt x="276421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18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ACF19E00-165A-4E25-B038-8E93096374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050" y="5731303"/>
                        <a:ext cx="2764732" cy="1896315"/>
                      </a:xfrm>
                      <a:custGeom>
                        <a:avLst/>
                        <a:gdLst>
                          <a:gd name="connsiteX0" fmla="*/ 184676 w 2764732"/>
                          <a:gd name="connsiteY0" fmla="*/ 1489160 h 1896315"/>
                          <a:gd name="connsiteX1" fmla="*/ 520 w 2764732"/>
                          <a:gd name="connsiteY1" fmla="*/ 1532450 h 1896315"/>
                          <a:gd name="connsiteX2" fmla="*/ 520 w 2764732"/>
                          <a:gd name="connsiteY2" fmla="*/ 1532450 h 1896315"/>
                          <a:gd name="connsiteX3" fmla="*/ 520 w 2764732"/>
                          <a:gd name="connsiteY3" fmla="*/ 1532450 h 1896315"/>
                          <a:gd name="connsiteX4" fmla="*/ 520 w 2764732"/>
                          <a:gd name="connsiteY4" fmla="*/ 1896316 h 1896315"/>
                          <a:gd name="connsiteX5" fmla="*/ 124071 w 2764732"/>
                          <a:gd name="connsiteY5" fmla="*/ 1859578 h 1896315"/>
                          <a:gd name="connsiteX6" fmla="*/ 2694534 w 2764732"/>
                          <a:gd name="connsiteY6" fmla="*/ 376034 h 1896315"/>
                          <a:gd name="connsiteX7" fmla="*/ 2764733 w 2764732"/>
                          <a:gd name="connsiteY7" fmla="*/ 294369 h 1896315"/>
                          <a:gd name="connsiteX8" fmla="*/ 2764733 w 2764732"/>
                          <a:gd name="connsiteY8" fmla="*/ 0 h 1896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732" h="1896315">
                            <a:moveTo>
                              <a:pt x="184676" y="1489160"/>
                            </a:moveTo>
                            <a:cubicBezTo>
                              <a:pt x="129048" y="1521800"/>
                              <a:pt x="64863" y="1536888"/>
                              <a:pt x="520" y="1532450"/>
                            </a:cubicBezTo>
                            <a:cubicBezTo>
                              <a:pt x="-650" y="1532450"/>
                              <a:pt x="520" y="1532450"/>
                              <a:pt x="520" y="1532450"/>
                            </a:cubicBezTo>
                            <a:cubicBezTo>
                              <a:pt x="520" y="1532450"/>
                              <a:pt x="520" y="1532450"/>
                              <a:pt x="520" y="1532450"/>
                            </a:cubicBezTo>
                            <a:lnTo>
                              <a:pt x="520" y="1896316"/>
                            </a:lnTo>
                            <a:cubicBezTo>
                              <a:pt x="44371" y="1896147"/>
                              <a:pt x="87252" y="1883397"/>
                              <a:pt x="124071" y="1859578"/>
                            </a:cubicBezTo>
                            <a:lnTo>
                              <a:pt x="2694534" y="376034"/>
                            </a:lnTo>
                            <a:cubicBezTo>
                              <a:pt x="2742503" y="349592"/>
                              <a:pt x="2764733" y="326426"/>
                              <a:pt x="2764733" y="294369"/>
                            </a:cubicBezTo>
                            <a:lnTo>
                              <a:pt x="276473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16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8364646-788F-4451-9BB7-644F7C5FE1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569" y="5406046"/>
                        <a:ext cx="2764212" cy="1896081"/>
                      </a:xfrm>
                      <a:custGeom>
                        <a:avLst/>
                        <a:gdLst>
                          <a:gd name="connsiteX0" fmla="*/ 184156 w 2764212"/>
                          <a:gd name="connsiteY0" fmla="*/ 1489160 h 1896081"/>
                          <a:gd name="connsiteX1" fmla="*/ 0 w 2764212"/>
                          <a:gd name="connsiteY1" fmla="*/ 1532216 h 1896081"/>
                          <a:gd name="connsiteX2" fmla="*/ 0 w 2764212"/>
                          <a:gd name="connsiteY2" fmla="*/ 1532216 h 1896081"/>
                          <a:gd name="connsiteX3" fmla="*/ 0 w 2764212"/>
                          <a:gd name="connsiteY3" fmla="*/ 1896082 h 1896081"/>
                          <a:gd name="connsiteX4" fmla="*/ 123551 w 2764212"/>
                          <a:gd name="connsiteY4" fmla="*/ 1859578 h 1896081"/>
                          <a:gd name="connsiteX5" fmla="*/ 2694014 w 2764212"/>
                          <a:gd name="connsiteY5" fmla="*/ 375800 h 1896081"/>
                          <a:gd name="connsiteX6" fmla="*/ 2764213 w 2764212"/>
                          <a:gd name="connsiteY6" fmla="*/ 294135 h 1896081"/>
                          <a:gd name="connsiteX7" fmla="*/ 2764213 w 2764212"/>
                          <a:gd name="connsiteY7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4212" h="1896081">
                            <a:moveTo>
                              <a:pt x="184156" y="1489160"/>
                            </a:moveTo>
                            <a:cubicBezTo>
                              <a:pt x="128503" y="1521718"/>
                              <a:pt x="64319" y="1536724"/>
                              <a:pt x="0" y="1532216"/>
                            </a:cubicBezTo>
                            <a:lnTo>
                              <a:pt x="0" y="1532216"/>
                            </a:lnTo>
                            <a:lnTo>
                              <a:pt x="0" y="1896082"/>
                            </a:lnTo>
                            <a:cubicBezTo>
                              <a:pt x="43814" y="1895892"/>
                              <a:pt x="86669" y="1883231"/>
                              <a:pt x="123551" y="1859578"/>
                            </a:cubicBezTo>
                            <a:lnTo>
                              <a:pt x="2694014" y="375800"/>
                            </a:lnTo>
                            <a:cubicBezTo>
                              <a:pt x="2741983" y="349592"/>
                              <a:pt x="2764213" y="326193"/>
                              <a:pt x="2764213" y="294135"/>
                            </a:cubicBezTo>
                            <a:lnTo>
                              <a:pt x="276421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14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92" name="Freeform: Shape 91">
                        <a:extLst>
                          <a:ext uri="{FF2B5EF4-FFF2-40B4-BE49-F238E27FC236}">
                            <a16:creationId xmlns:a16="http://schemas.microsoft.com/office/drawing/2014/main" id="{17D538AF-4373-45FA-8142-2156D943BF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050" y="5081492"/>
                        <a:ext cx="2764732" cy="1895379"/>
                      </a:xfrm>
                      <a:custGeom>
                        <a:avLst/>
                        <a:gdLst>
                          <a:gd name="connsiteX0" fmla="*/ 184676 w 2764732"/>
                          <a:gd name="connsiteY0" fmla="*/ 1488224 h 1895379"/>
                          <a:gd name="connsiteX1" fmla="*/ 520 w 2764732"/>
                          <a:gd name="connsiteY1" fmla="*/ 1531514 h 1895379"/>
                          <a:gd name="connsiteX2" fmla="*/ 520 w 2764732"/>
                          <a:gd name="connsiteY2" fmla="*/ 1531514 h 1895379"/>
                          <a:gd name="connsiteX3" fmla="*/ 520 w 2764732"/>
                          <a:gd name="connsiteY3" fmla="*/ 1531514 h 1895379"/>
                          <a:gd name="connsiteX4" fmla="*/ 520 w 2764732"/>
                          <a:gd name="connsiteY4" fmla="*/ 1895380 h 1895379"/>
                          <a:gd name="connsiteX5" fmla="*/ 124071 w 2764732"/>
                          <a:gd name="connsiteY5" fmla="*/ 1858642 h 1895379"/>
                          <a:gd name="connsiteX6" fmla="*/ 2694534 w 2764732"/>
                          <a:gd name="connsiteY6" fmla="*/ 374396 h 1895379"/>
                          <a:gd name="connsiteX7" fmla="*/ 2764733 w 2764732"/>
                          <a:gd name="connsiteY7" fmla="*/ 292731 h 1895379"/>
                          <a:gd name="connsiteX8" fmla="*/ 2764733 w 2764732"/>
                          <a:gd name="connsiteY8" fmla="*/ 0 h 18953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732" h="1895379">
                            <a:moveTo>
                              <a:pt x="184676" y="1488224"/>
                            </a:moveTo>
                            <a:cubicBezTo>
                              <a:pt x="129086" y="1520960"/>
                              <a:pt x="64872" y="1536055"/>
                              <a:pt x="520" y="1531514"/>
                            </a:cubicBezTo>
                            <a:cubicBezTo>
                              <a:pt x="-650" y="1531514"/>
                              <a:pt x="520" y="1531514"/>
                              <a:pt x="520" y="1531514"/>
                            </a:cubicBezTo>
                            <a:cubicBezTo>
                              <a:pt x="520" y="1531514"/>
                              <a:pt x="520" y="1531514"/>
                              <a:pt x="520" y="1531514"/>
                            </a:cubicBezTo>
                            <a:lnTo>
                              <a:pt x="520" y="1895380"/>
                            </a:lnTo>
                            <a:cubicBezTo>
                              <a:pt x="44371" y="1895211"/>
                              <a:pt x="87252" y="1882461"/>
                              <a:pt x="124071" y="1858642"/>
                            </a:cubicBezTo>
                            <a:lnTo>
                              <a:pt x="2694534" y="374396"/>
                            </a:lnTo>
                            <a:cubicBezTo>
                              <a:pt x="2742503" y="347954"/>
                              <a:pt x="2764733" y="324789"/>
                              <a:pt x="2764733" y="292731"/>
                            </a:cubicBezTo>
                            <a:lnTo>
                              <a:pt x="276473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12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40EC40E4-AA36-4B88-AEBA-8D91D4B1D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050" y="4755299"/>
                        <a:ext cx="2764732" cy="1896081"/>
                      </a:xfrm>
                      <a:custGeom>
                        <a:avLst/>
                        <a:gdLst>
                          <a:gd name="connsiteX0" fmla="*/ 184676 w 2764732"/>
                          <a:gd name="connsiteY0" fmla="*/ 1489160 h 1896081"/>
                          <a:gd name="connsiteX1" fmla="*/ 520 w 2764732"/>
                          <a:gd name="connsiteY1" fmla="*/ 1532216 h 1896081"/>
                          <a:gd name="connsiteX2" fmla="*/ 520 w 2764732"/>
                          <a:gd name="connsiteY2" fmla="*/ 1532216 h 1896081"/>
                          <a:gd name="connsiteX3" fmla="*/ 520 w 2764732"/>
                          <a:gd name="connsiteY3" fmla="*/ 1532216 h 1896081"/>
                          <a:gd name="connsiteX4" fmla="*/ 520 w 2764732"/>
                          <a:gd name="connsiteY4" fmla="*/ 1896082 h 1896081"/>
                          <a:gd name="connsiteX5" fmla="*/ 124071 w 2764732"/>
                          <a:gd name="connsiteY5" fmla="*/ 1859578 h 1896081"/>
                          <a:gd name="connsiteX6" fmla="*/ 2694534 w 2764732"/>
                          <a:gd name="connsiteY6" fmla="*/ 375800 h 1896081"/>
                          <a:gd name="connsiteX7" fmla="*/ 2764733 w 2764732"/>
                          <a:gd name="connsiteY7" fmla="*/ 294135 h 1896081"/>
                          <a:gd name="connsiteX8" fmla="*/ 2764733 w 2764732"/>
                          <a:gd name="connsiteY8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732" h="1896081">
                            <a:moveTo>
                              <a:pt x="184676" y="1489160"/>
                            </a:moveTo>
                            <a:cubicBezTo>
                              <a:pt x="129022" y="1521718"/>
                              <a:pt x="64839" y="1536724"/>
                              <a:pt x="520" y="1532216"/>
                            </a:cubicBezTo>
                            <a:cubicBezTo>
                              <a:pt x="-650" y="1532216"/>
                              <a:pt x="520" y="1532216"/>
                              <a:pt x="520" y="1532216"/>
                            </a:cubicBezTo>
                            <a:lnTo>
                              <a:pt x="520" y="1532216"/>
                            </a:lnTo>
                            <a:lnTo>
                              <a:pt x="520" y="1896082"/>
                            </a:lnTo>
                            <a:cubicBezTo>
                              <a:pt x="44334" y="1895892"/>
                              <a:pt x="87189" y="1883231"/>
                              <a:pt x="124071" y="1859578"/>
                            </a:cubicBezTo>
                            <a:lnTo>
                              <a:pt x="2694534" y="375800"/>
                            </a:lnTo>
                            <a:cubicBezTo>
                              <a:pt x="2742503" y="349592"/>
                              <a:pt x="2764733" y="326193"/>
                              <a:pt x="2764733" y="294135"/>
                            </a:cubicBezTo>
                            <a:lnTo>
                              <a:pt x="276473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9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6EF13745-C96D-4DFA-9C3D-E90F9CF6B0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050" y="4430043"/>
                        <a:ext cx="2764732" cy="1896081"/>
                      </a:xfrm>
                      <a:custGeom>
                        <a:avLst/>
                        <a:gdLst>
                          <a:gd name="connsiteX0" fmla="*/ 184676 w 2764732"/>
                          <a:gd name="connsiteY0" fmla="*/ 1488926 h 1896081"/>
                          <a:gd name="connsiteX1" fmla="*/ 520 w 2764732"/>
                          <a:gd name="connsiteY1" fmla="*/ 1532216 h 1896081"/>
                          <a:gd name="connsiteX2" fmla="*/ 520 w 2764732"/>
                          <a:gd name="connsiteY2" fmla="*/ 1532216 h 1896081"/>
                          <a:gd name="connsiteX3" fmla="*/ 520 w 2764732"/>
                          <a:gd name="connsiteY3" fmla="*/ 1532216 h 1896081"/>
                          <a:gd name="connsiteX4" fmla="*/ 520 w 2764732"/>
                          <a:gd name="connsiteY4" fmla="*/ 1896082 h 1896081"/>
                          <a:gd name="connsiteX5" fmla="*/ 124071 w 2764732"/>
                          <a:gd name="connsiteY5" fmla="*/ 1859344 h 1896081"/>
                          <a:gd name="connsiteX6" fmla="*/ 2694534 w 2764732"/>
                          <a:gd name="connsiteY6" fmla="*/ 375800 h 1896081"/>
                          <a:gd name="connsiteX7" fmla="*/ 2764733 w 2764732"/>
                          <a:gd name="connsiteY7" fmla="*/ 294135 h 1896081"/>
                          <a:gd name="connsiteX8" fmla="*/ 2764733 w 2764732"/>
                          <a:gd name="connsiteY8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732" h="1896081">
                            <a:moveTo>
                              <a:pt x="184676" y="1488926"/>
                            </a:moveTo>
                            <a:cubicBezTo>
                              <a:pt x="129086" y="1521662"/>
                              <a:pt x="64872" y="1536757"/>
                              <a:pt x="520" y="1532216"/>
                            </a:cubicBezTo>
                            <a:cubicBezTo>
                              <a:pt x="-650" y="1532216"/>
                              <a:pt x="520" y="1532216"/>
                              <a:pt x="520" y="1532216"/>
                            </a:cubicBezTo>
                            <a:cubicBezTo>
                              <a:pt x="520" y="1532216"/>
                              <a:pt x="520" y="1532216"/>
                              <a:pt x="520" y="1532216"/>
                            </a:cubicBezTo>
                            <a:lnTo>
                              <a:pt x="520" y="1896082"/>
                            </a:lnTo>
                            <a:cubicBezTo>
                              <a:pt x="44371" y="1895913"/>
                              <a:pt x="87252" y="1883163"/>
                              <a:pt x="124071" y="1859344"/>
                            </a:cubicBezTo>
                            <a:lnTo>
                              <a:pt x="2694534" y="375800"/>
                            </a:lnTo>
                            <a:cubicBezTo>
                              <a:pt x="2742503" y="349358"/>
                              <a:pt x="2764733" y="326192"/>
                              <a:pt x="2764733" y="294135"/>
                            </a:cubicBezTo>
                            <a:lnTo>
                              <a:pt x="276473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7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F6BA57E7-8704-43DF-89F3-0767E6FBCA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050" y="4104552"/>
                        <a:ext cx="2764732" cy="1896549"/>
                      </a:xfrm>
                      <a:custGeom>
                        <a:avLst/>
                        <a:gdLst>
                          <a:gd name="connsiteX0" fmla="*/ 184676 w 2764732"/>
                          <a:gd name="connsiteY0" fmla="*/ 1489160 h 1896549"/>
                          <a:gd name="connsiteX1" fmla="*/ 520 w 2764732"/>
                          <a:gd name="connsiteY1" fmla="*/ 1532450 h 1896549"/>
                          <a:gd name="connsiteX2" fmla="*/ 520 w 2764732"/>
                          <a:gd name="connsiteY2" fmla="*/ 1532450 h 1896549"/>
                          <a:gd name="connsiteX3" fmla="*/ 520 w 2764732"/>
                          <a:gd name="connsiteY3" fmla="*/ 1532450 h 1896549"/>
                          <a:gd name="connsiteX4" fmla="*/ 520 w 2764732"/>
                          <a:gd name="connsiteY4" fmla="*/ 1896550 h 1896549"/>
                          <a:gd name="connsiteX5" fmla="*/ 124071 w 2764732"/>
                          <a:gd name="connsiteY5" fmla="*/ 1859812 h 1896549"/>
                          <a:gd name="connsiteX6" fmla="*/ 2694534 w 2764732"/>
                          <a:gd name="connsiteY6" fmla="*/ 376034 h 1896549"/>
                          <a:gd name="connsiteX7" fmla="*/ 2764733 w 2764732"/>
                          <a:gd name="connsiteY7" fmla="*/ 294135 h 1896549"/>
                          <a:gd name="connsiteX8" fmla="*/ 2764733 w 2764732"/>
                          <a:gd name="connsiteY8" fmla="*/ 0 h 18965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732" h="1896549">
                            <a:moveTo>
                              <a:pt x="184676" y="1489160"/>
                            </a:moveTo>
                            <a:cubicBezTo>
                              <a:pt x="129005" y="1521691"/>
                              <a:pt x="64854" y="1536771"/>
                              <a:pt x="520" y="1532450"/>
                            </a:cubicBezTo>
                            <a:cubicBezTo>
                              <a:pt x="-650" y="1532450"/>
                              <a:pt x="520" y="1532450"/>
                              <a:pt x="520" y="1532450"/>
                            </a:cubicBezTo>
                            <a:lnTo>
                              <a:pt x="520" y="1532450"/>
                            </a:lnTo>
                            <a:lnTo>
                              <a:pt x="520" y="1896550"/>
                            </a:lnTo>
                            <a:cubicBezTo>
                              <a:pt x="44355" y="1896278"/>
                              <a:pt x="87208" y="1883535"/>
                              <a:pt x="124071" y="1859812"/>
                            </a:cubicBezTo>
                            <a:lnTo>
                              <a:pt x="2694534" y="376034"/>
                            </a:lnTo>
                            <a:cubicBezTo>
                              <a:pt x="2742503" y="349592"/>
                              <a:pt x="2764733" y="326193"/>
                              <a:pt x="2764733" y="294135"/>
                            </a:cubicBezTo>
                            <a:lnTo>
                              <a:pt x="276473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5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96" name="Freeform: Shape 95">
                        <a:extLst>
                          <a:ext uri="{FF2B5EF4-FFF2-40B4-BE49-F238E27FC236}">
                            <a16:creationId xmlns:a16="http://schemas.microsoft.com/office/drawing/2014/main" id="{5ECCB817-1C0C-40AE-BACE-BBC758DDB1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569" y="3779296"/>
                        <a:ext cx="2764212" cy="1896549"/>
                      </a:xfrm>
                      <a:custGeom>
                        <a:avLst/>
                        <a:gdLst>
                          <a:gd name="connsiteX0" fmla="*/ 184156 w 2764212"/>
                          <a:gd name="connsiteY0" fmla="*/ 1489394 h 1896549"/>
                          <a:gd name="connsiteX1" fmla="*/ 0 w 2764212"/>
                          <a:gd name="connsiteY1" fmla="*/ 1532684 h 1896549"/>
                          <a:gd name="connsiteX2" fmla="*/ 0 w 2764212"/>
                          <a:gd name="connsiteY2" fmla="*/ 1532684 h 1896549"/>
                          <a:gd name="connsiteX3" fmla="*/ 0 w 2764212"/>
                          <a:gd name="connsiteY3" fmla="*/ 1896550 h 1896549"/>
                          <a:gd name="connsiteX4" fmla="*/ 123551 w 2764212"/>
                          <a:gd name="connsiteY4" fmla="*/ 1859812 h 1896549"/>
                          <a:gd name="connsiteX5" fmla="*/ 2694014 w 2764212"/>
                          <a:gd name="connsiteY5" fmla="*/ 375800 h 1896549"/>
                          <a:gd name="connsiteX6" fmla="*/ 2764213 w 2764212"/>
                          <a:gd name="connsiteY6" fmla="*/ 294135 h 1896549"/>
                          <a:gd name="connsiteX7" fmla="*/ 2764213 w 2764212"/>
                          <a:gd name="connsiteY7" fmla="*/ 0 h 18965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4212" h="1896549">
                            <a:moveTo>
                              <a:pt x="184156" y="1489394"/>
                            </a:moveTo>
                            <a:cubicBezTo>
                              <a:pt x="128567" y="1522130"/>
                              <a:pt x="64352" y="1537225"/>
                              <a:pt x="0" y="1532684"/>
                            </a:cubicBezTo>
                            <a:lnTo>
                              <a:pt x="0" y="1532684"/>
                            </a:lnTo>
                            <a:lnTo>
                              <a:pt x="0" y="1896550"/>
                            </a:lnTo>
                            <a:cubicBezTo>
                              <a:pt x="43851" y="1896381"/>
                              <a:pt x="86732" y="1883631"/>
                              <a:pt x="123551" y="1859812"/>
                            </a:cubicBezTo>
                            <a:lnTo>
                              <a:pt x="2694014" y="375800"/>
                            </a:lnTo>
                            <a:cubicBezTo>
                              <a:pt x="2741983" y="349358"/>
                              <a:pt x="2764213" y="326193"/>
                              <a:pt x="2764213" y="294135"/>
                            </a:cubicBezTo>
                            <a:lnTo>
                              <a:pt x="276421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2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97" name="Freeform: Shape 96">
                        <a:extLst>
                          <a:ext uri="{FF2B5EF4-FFF2-40B4-BE49-F238E27FC236}">
                            <a16:creationId xmlns:a16="http://schemas.microsoft.com/office/drawing/2014/main" id="{40A9D2C4-F3C6-4165-966C-306AD1D024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7050" y="3453805"/>
                        <a:ext cx="2764732" cy="1896315"/>
                      </a:xfrm>
                      <a:custGeom>
                        <a:avLst/>
                        <a:gdLst>
                          <a:gd name="connsiteX0" fmla="*/ 184676 w 2764732"/>
                          <a:gd name="connsiteY0" fmla="*/ 1489160 h 1896315"/>
                          <a:gd name="connsiteX1" fmla="*/ 520 w 2764732"/>
                          <a:gd name="connsiteY1" fmla="*/ 1532450 h 1896315"/>
                          <a:gd name="connsiteX2" fmla="*/ 520 w 2764732"/>
                          <a:gd name="connsiteY2" fmla="*/ 1532450 h 1896315"/>
                          <a:gd name="connsiteX3" fmla="*/ 520 w 2764732"/>
                          <a:gd name="connsiteY3" fmla="*/ 1532450 h 1896315"/>
                          <a:gd name="connsiteX4" fmla="*/ 520 w 2764732"/>
                          <a:gd name="connsiteY4" fmla="*/ 1896316 h 1896315"/>
                          <a:gd name="connsiteX5" fmla="*/ 124071 w 2764732"/>
                          <a:gd name="connsiteY5" fmla="*/ 1859578 h 1896315"/>
                          <a:gd name="connsiteX6" fmla="*/ 2694534 w 2764732"/>
                          <a:gd name="connsiteY6" fmla="*/ 376034 h 1896315"/>
                          <a:gd name="connsiteX7" fmla="*/ 2764733 w 2764732"/>
                          <a:gd name="connsiteY7" fmla="*/ 294135 h 1896315"/>
                          <a:gd name="connsiteX8" fmla="*/ 2764733 w 2764732"/>
                          <a:gd name="connsiteY8" fmla="*/ 0 h 1896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732" h="1896315">
                            <a:moveTo>
                              <a:pt x="184676" y="1489160"/>
                            </a:moveTo>
                            <a:cubicBezTo>
                              <a:pt x="129005" y="1521691"/>
                              <a:pt x="64854" y="1536771"/>
                              <a:pt x="520" y="1532450"/>
                            </a:cubicBezTo>
                            <a:cubicBezTo>
                              <a:pt x="-650" y="1532450"/>
                              <a:pt x="520" y="1532450"/>
                              <a:pt x="520" y="1532450"/>
                            </a:cubicBezTo>
                            <a:cubicBezTo>
                              <a:pt x="520" y="1532450"/>
                              <a:pt x="520" y="1532450"/>
                              <a:pt x="520" y="1532450"/>
                            </a:cubicBezTo>
                            <a:lnTo>
                              <a:pt x="520" y="1896316"/>
                            </a:lnTo>
                            <a:cubicBezTo>
                              <a:pt x="44371" y="1896147"/>
                              <a:pt x="87252" y="1883397"/>
                              <a:pt x="124071" y="1859578"/>
                            </a:cubicBezTo>
                            <a:lnTo>
                              <a:pt x="2694534" y="376034"/>
                            </a:lnTo>
                            <a:cubicBezTo>
                              <a:pt x="2742503" y="349592"/>
                              <a:pt x="2764733" y="326193"/>
                              <a:pt x="2764733" y="294135"/>
                            </a:cubicBezTo>
                            <a:lnTo>
                              <a:pt x="2764733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</p:grpSp>
                <p:grpSp>
                  <p:nvGrpSpPr>
                    <p:cNvPr id="98" name="Graphic 4">
                      <a:extLst>
                        <a:ext uri="{FF2B5EF4-FFF2-40B4-BE49-F238E27FC236}">
                          <a16:creationId xmlns:a16="http://schemas.microsoft.com/office/drawing/2014/main" id="{6D7B8D74-3D02-4A35-BD8A-6984E5D631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04059" y="3453805"/>
                      <a:ext cx="2764264" cy="6126054"/>
                      <a:chOff x="3404059" y="3453805"/>
                      <a:chExt cx="2764264" cy="6126054"/>
                    </a:xfrm>
                  </p:grpSpPr>
                  <p:sp>
                    <p:nvSpPr>
                      <p:cNvPr id="99" name="Freeform: Shape 98">
                        <a:extLst>
                          <a:ext uri="{FF2B5EF4-FFF2-40B4-BE49-F238E27FC236}">
                            <a16:creationId xmlns:a16="http://schemas.microsoft.com/office/drawing/2014/main" id="{8D608689-9155-4511-B0F0-EFFCA7B67B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293" y="7683544"/>
                        <a:ext cx="2764030" cy="1896315"/>
                      </a:xfrm>
                      <a:custGeom>
                        <a:avLst/>
                        <a:gdLst>
                          <a:gd name="connsiteX0" fmla="*/ 2579121 w 2764030"/>
                          <a:gd name="connsiteY0" fmla="*/ 1489160 h 1896315"/>
                          <a:gd name="connsiteX1" fmla="*/ 2763511 w 2764030"/>
                          <a:gd name="connsiteY1" fmla="*/ 1532450 h 1896315"/>
                          <a:gd name="connsiteX2" fmla="*/ 2763511 w 2764030"/>
                          <a:gd name="connsiteY2" fmla="*/ 1532450 h 1896315"/>
                          <a:gd name="connsiteX3" fmla="*/ 2763511 w 2764030"/>
                          <a:gd name="connsiteY3" fmla="*/ 1532450 h 1896315"/>
                          <a:gd name="connsiteX4" fmla="*/ 2763511 w 2764030"/>
                          <a:gd name="connsiteY4" fmla="*/ 1896316 h 1896315"/>
                          <a:gd name="connsiteX5" fmla="*/ 2639960 w 2764030"/>
                          <a:gd name="connsiteY5" fmla="*/ 1859578 h 1896315"/>
                          <a:gd name="connsiteX6" fmla="*/ 70199 w 2764030"/>
                          <a:gd name="connsiteY6" fmla="*/ 376034 h 1896315"/>
                          <a:gd name="connsiteX7" fmla="*/ 0 w 2764030"/>
                          <a:gd name="connsiteY7" fmla="*/ 294135 h 1896315"/>
                          <a:gd name="connsiteX8" fmla="*/ 0 w 2764030"/>
                          <a:gd name="connsiteY8" fmla="*/ 0 h 1896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030" h="1896315">
                            <a:moveTo>
                              <a:pt x="2579121" y="1489160"/>
                            </a:moveTo>
                            <a:cubicBezTo>
                              <a:pt x="2634870" y="1521710"/>
                              <a:pt x="2699101" y="1536790"/>
                              <a:pt x="2763511" y="1532450"/>
                            </a:cubicBezTo>
                            <a:cubicBezTo>
                              <a:pt x="2763511" y="1532450"/>
                              <a:pt x="2762341" y="1532450"/>
                              <a:pt x="2763511" y="1532450"/>
                            </a:cubicBezTo>
                            <a:cubicBezTo>
                              <a:pt x="2764681" y="1532450"/>
                              <a:pt x="2763511" y="1532450"/>
                              <a:pt x="2763511" y="1532450"/>
                            </a:cubicBezTo>
                            <a:lnTo>
                              <a:pt x="2763511" y="1896316"/>
                            </a:lnTo>
                            <a:cubicBezTo>
                              <a:pt x="2719654" y="1896187"/>
                              <a:pt x="2676762" y="1883433"/>
                              <a:pt x="2639960" y="1859578"/>
                            </a:cubicBezTo>
                            <a:lnTo>
                              <a:pt x="70199" y="376034"/>
                            </a:lnTo>
                            <a:cubicBezTo>
                              <a:pt x="22230" y="349593"/>
                              <a:pt x="0" y="326193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50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0" name="Freeform: Shape 99">
                        <a:extLst>
                          <a:ext uri="{FF2B5EF4-FFF2-40B4-BE49-F238E27FC236}">
                            <a16:creationId xmlns:a16="http://schemas.microsoft.com/office/drawing/2014/main" id="{4AAFF500-068A-4AB8-AB64-564DE68C1E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293" y="7358288"/>
                        <a:ext cx="2763510" cy="1896081"/>
                      </a:xfrm>
                      <a:custGeom>
                        <a:avLst/>
                        <a:gdLst>
                          <a:gd name="connsiteX0" fmla="*/ 2579121 w 2763510"/>
                          <a:gd name="connsiteY0" fmla="*/ 1488926 h 1896081"/>
                          <a:gd name="connsiteX1" fmla="*/ 2763511 w 2763510"/>
                          <a:gd name="connsiteY1" fmla="*/ 1532216 h 1896081"/>
                          <a:gd name="connsiteX2" fmla="*/ 2763511 w 2763510"/>
                          <a:gd name="connsiteY2" fmla="*/ 1532216 h 1896081"/>
                          <a:gd name="connsiteX3" fmla="*/ 2763511 w 2763510"/>
                          <a:gd name="connsiteY3" fmla="*/ 1896082 h 1896081"/>
                          <a:gd name="connsiteX4" fmla="*/ 2639960 w 2763510"/>
                          <a:gd name="connsiteY4" fmla="*/ 1859344 h 1896081"/>
                          <a:gd name="connsiteX5" fmla="*/ 70199 w 2763510"/>
                          <a:gd name="connsiteY5" fmla="*/ 375800 h 1896081"/>
                          <a:gd name="connsiteX6" fmla="*/ 0 w 2763510"/>
                          <a:gd name="connsiteY6" fmla="*/ 294135 h 1896081"/>
                          <a:gd name="connsiteX7" fmla="*/ 0 w 2763510"/>
                          <a:gd name="connsiteY7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3510" h="1896081">
                            <a:moveTo>
                              <a:pt x="2579121" y="1488926"/>
                            </a:moveTo>
                            <a:cubicBezTo>
                              <a:pt x="2634783" y="1521694"/>
                              <a:pt x="2699082" y="1536790"/>
                              <a:pt x="2763511" y="1532216"/>
                            </a:cubicBezTo>
                            <a:lnTo>
                              <a:pt x="2763511" y="1532216"/>
                            </a:lnTo>
                            <a:lnTo>
                              <a:pt x="2763511" y="1896082"/>
                            </a:lnTo>
                            <a:cubicBezTo>
                              <a:pt x="2719654" y="1895952"/>
                              <a:pt x="2676762" y="1883198"/>
                              <a:pt x="2639960" y="1859344"/>
                            </a:cubicBezTo>
                            <a:lnTo>
                              <a:pt x="70199" y="375800"/>
                            </a:lnTo>
                            <a:cubicBezTo>
                              <a:pt x="22230" y="349358"/>
                              <a:pt x="0" y="326193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46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1" name="Freeform: Shape 100">
                        <a:extLst>
                          <a:ext uri="{FF2B5EF4-FFF2-40B4-BE49-F238E27FC236}">
                            <a16:creationId xmlns:a16="http://schemas.microsoft.com/office/drawing/2014/main" id="{6941F41B-0EC7-4A8D-94D9-754C31E535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293" y="7032797"/>
                        <a:ext cx="2764030" cy="1895613"/>
                      </a:xfrm>
                      <a:custGeom>
                        <a:avLst/>
                        <a:gdLst>
                          <a:gd name="connsiteX0" fmla="*/ 2579121 w 2764030"/>
                          <a:gd name="connsiteY0" fmla="*/ 1488458 h 1895613"/>
                          <a:gd name="connsiteX1" fmla="*/ 2763511 w 2764030"/>
                          <a:gd name="connsiteY1" fmla="*/ 1531748 h 1895613"/>
                          <a:gd name="connsiteX2" fmla="*/ 2763511 w 2764030"/>
                          <a:gd name="connsiteY2" fmla="*/ 1531748 h 1895613"/>
                          <a:gd name="connsiteX3" fmla="*/ 2763511 w 2764030"/>
                          <a:gd name="connsiteY3" fmla="*/ 1531748 h 1895613"/>
                          <a:gd name="connsiteX4" fmla="*/ 2763511 w 2764030"/>
                          <a:gd name="connsiteY4" fmla="*/ 1895614 h 1895613"/>
                          <a:gd name="connsiteX5" fmla="*/ 2639960 w 2764030"/>
                          <a:gd name="connsiteY5" fmla="*/ 1858876 h 1895613"/>
                          <a:gd name="connsiteX6" fmla="*/ 70199 w 2764030"/>
                          <a:gd name="connsiteY6" fmla="*/ 375332 h 1895613"/>
                          <a:gd name="connsiteX7" fmla="*/ 0 w 2764030"/>
                          <a:gd name="connsiteY7" fmla="*/ 293433 h 1895613"/>
                          <a:gd name="connsiteX8" fmla="*/ 0 w 2764030"/>
                          <a:gd name="connsiteY8" fmla="*/ 0 h 189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030" h="1895613">
                            <a:moveTo>
                              <a:pt x="2579121" y="1488458"/>
                            </a:moveTo>
                            <a:cubicBezTo>
                              <a:pt x="2634870" y="1521008"/>
                              <a:pt x="2699101" y="1536088"/>
                              <a:pt x="2763511" y="1531748"/>
                            </a:cubicBezTo>
                            <a:cubicBezTo>
                              <a:pt x="2763511" y="1531748"/>
                              <a:pt x="2762341" y="1531748"/>
                              <a:pt x="2763511" y="1531748"/>
                            </a:cubicBezTo>
                            <a:cubicBezTo>
                              <a:pt x="2764681" y="1531748"/>
                              <a:pt x="2763511" y="1531748"/>
                              <a:pt x="2763511" y="1531748"/>
                            </a:cubicBezTo>
                            <a:lnTo>
                              <a:pt x="2763511" y="1895614"/>
                            </a:lnTo>
                            <a:cubicBezTo>
                              <a:pt x="2719654" y="1895485"/>
                              <a:pt x="2676762" y="1882731"/>
                              <a:pt x="2639960" y="1858876"/>
                            </a:cubicBezTo>
                            <a:lnTo>
                              <a:pt x="70199" y="375332"/>
                            </a:lnTo>
                            <a:cubicBezTo>
                              <a:pt x="22230" y="348890"/>
                              <a:pt x="0" y="325491"/>
                              <a:pt x="0" y="29343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42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58848B01-B1D2-4746-8422-8CC39A680C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059" y="6707541"/>
                        <a:ext cx="2763744" cy="1896081"/>
                      </a:xfrm>
                      <a:custGeom>
                        <a:avLst/>
                        <a:gdLst>
                          <a:gd name="connsiteX0" fmla="*/ 2579355 w 2763744"/>
                          <a:gd name="connsiteY0" fmla="*/ 1488926 h 1896081"/>
                          <a:gd name="connsiteX1" fmla="*/ 2763745 w 2763744"/>
                          <a:gd name="connsiteY1" fmla="*/ 1532216 h 1896081"/>
                          <a:gd name="connsiteX2" fmla="*/ 2763745 w 2763744"/>
                          <a:gd name="connsiteY2" fmla="*/ 1532216 h 1896081"/>
                          <a:gd name="connsiteX3" fmla="*/ 2763745 w 2763744"/>
                          <a:gd name="connsiteY3" fmla="*/ 1896082 h 1896081"/>
                          <a:gd name="connsiteX4" fmla="*/ 2640194 w 2763744"/>
                          <a:gd name="connsiteY4" fmla="*/ 1859578 h 1896081"/>
                          <a:gd name="connsiteX5" fmla="*/ 70199 w 2763744"/>
                          <a:gd name="connsiteY5" fmla="*/ 375800 h 1896081"/>
                          <a:gd name="connsiteX6" fmla="*/ 0 w 2763744"/>
                          <a:gd name="connsiteY6" fmla="*/ 294135 h 1896081"/>
                          <a:gd name="connsiteX7" fmla="*/ 0 w 2763744"/>
                          <a:gd name="connsiteY7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3744" h="1896081">
                            <a:moveTo>
                              <a:pt x="2579355" y="1488926"/>
                            </a:moveTo>
                            <a:cubicBezTo>
                              <a:pt x="2635017" y="1521694"/>
                              <a:pt x="2699316" y="1536790"/>
                              <a:pt x="2763745" y="1532216"/>
                            </a:cubicBezTo>
                            <a:lnTo>
                              <a:pt x="2763745" y="1532216"/>
                            </a:lnTo>
                            <a:lnTo>
                              <a:pt x="2763745" y="1896082"/>
                            </a:lnTo>
                            <a:cubicBezTo>
                              <a:pt x="2719925" y="1895931"/>
                              <a:pt x="2677060" y="1883266"/>
                              <a:pt x="2640194" y="1859578"/>
                            </a:cubicBezTo>
                            <a:lnTo>
                              <a:pt x="70199" y="375800"/>
                            </a:lnTo>
                            <a:cubicBezTo>
                              <a:pt x="22230" y="349358"/>
                              <a:pt x="0" y="326192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38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33A047EC-59E4-4497-BC02-0BEFB06485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293" y="6382050"/>
                        <a:ext cx="2764030" cy="1896315"/>
                      </a:xfrm>
                      <a:custGeom>
                        <a:avLst/>
                        <a:gdLst>
                          <a:gd name="connsiteX0" fmla="*/ 2579121 w 2764030"/>
                          <a:gd name="connsiteY0" fmla="*/ 1489160 h 1896315"/>
                          <a:gd name="connsiteX1" fmla="*/ 2763511 w 2764030"/>
                          <a:gd name="connsiteY1" fmla="*/ 1532450 h 1896315"/>
                          <a:gd name="connsiteX2" fmla="*/ 2763511 w 2764030"/>
                          <a:gd name="connsiteY2" fmla="*/ 1532450 h 1896315"/>
                          <a:gd name="connsiteX3" fmla="*/ 2763511 w 2764030"/>
                          <a:gd name="connsiteY3" fmla="*/ 1532450 h 1896315"/>
                          <a:gd name="connsiteX4" fmla="*/ 2763511 w 2764030"/>
                          <a:gd name="connsiteY4" fmla="*/ 1896316 h 1896315"/>
                          <a:gd name="connsiteX5" fmla="*/ 2639960 w 2764030"/>
                          <a:gd name="connsiteY5" fmla="*/ 1859578 h 1896315"/>
                          <a:gd name="connsiteX6" fmla="*/ 70199 w 2764030"/>
                          <a:gd name="connsiteY6" fmla="*/ 376034 h 1896315"/>
                          <a:gd name="connsiteX7" fmla="*/ 0 w 2764030"/>
                          <a:gd name="connsiteY7" fmla="*/ 294135 h 1896315"/>
                          <a:gd name="connsiteX8" fmla="*/ 0 w 2764030"/>
                          <a:gd name="connsiteY8" fmla="*/ 0 h 1896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030" h="1896315">
                            <a:moveTo>
                              <a:pt x="2579121" y="1489160"/>
                            </a:moveTo>
                            <a:cubicBezTo>
                              <a:pt x="2634870" y="1521710"/>
                              <a:pt x="2699101" y="1536789"/>
                              <a:pt x="2763511" y="1532450"/>
                            </a:cubicBezTo>
                            <a:cubicBezTo>
                              <a:pt x="2763511" y="1532450"/>
                              <a:pt x="2762341" y="1532450"/>
                              <a:pt x="2763511" y="1532450"/>
                            </a:cubicBezTo>
                            <a:cubicBezTo>
                              <a:pt x="2764681" y="1532450"/>
                              <a:pt x="2763511" y="1532450"/>
                              <a:pt x="2763511" y="1532450"/>
                            </a:cubicBezTo>
                            <a:lnTo>
                              <a:pt x="2763511" y="1896316"/>
                            </a:lnTo>
                            <a:cubicBezTo>
                              <a:pt x="2719654" y="1896187"/>
                              <a:pt x="2676762" y="1883433"/>
                              <a:pt x="2639960" y="1859578"/>
                            </a:cubicBezTo>
                            <a:lnTo>
                              <a:pt x="70199" y="376034"/>
                            </a:lnTo>
                            <a:cubicBezTo>
                              <a:pt x="22230" y="349592"/>
                              <a:pt x="0" y="326426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35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4" name="Freeform: Shape 103">
                        <a:extLst>
                          <a:ext uri="{FF2B5EF4-FFF2-40B4-BE49-F238E27FC236}">
                            <a16:creationId xmlns:a16="http://schemas.microsoft.com/office/drawing/2014/main" id="{3A04E16E-B6F5-44A6-BA51-AC8A7F768B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059" y="6056794"/>
                        <a:ext cx="2763744" cy="1896082"/>
                      </a:xfrm>
                      <a:custGeom>
                        <a:avLst/>
                        <a:gdLst>
                          <a:gd name="connsiteX0" fmla="*/ 2579355 w 2763744"/>
                          <a:gd name="connsiteY0" fmla="*/ 1489161 h 1896082"/>
                          <a:gd name="connsiteX1" fmla="*/ 2763745 w 2763744"/>
                          <a:gd name="connsiteY1" fmla="*/ 1532216 h 1896082"/>
                          <a:gd name="connsiteX2" fmla="*/ 2763745 w 2763744"/>
                          <a:gd name="connsiteY2" fmla="*/ 1532216 h 1896082"/>
                          <a:gd name="connsiteX3" fmla="*/ 2763745 w 2763744"/>
                          <a:gd name="connsiteY3" fmla="*/ 1896082 h 1896082"/>
                          <a:gd name="connsiteX4" fmla="*/ 2640194 w 2763744"/>
                          <a:gd name="connsiteY4" fmla="*/ 1859579 h 1896082"/>
                          <a:gd name="connsiteX5" fmla="*/ 70199 w 2763744"/>
                          <a:gd name="connsiteY5" fmla="*/ 375800 h 1896082"/>
                          <a:gd name="connsiteX6" fmla="*/ 0 w 2763744"/>
                          <a:gd name="connsiteY6" fmla="*/ 294135 h 1896082"/>
                          <a:gd name="connsiteX7" fmla="*/ 0 w 2763744"/>
                          <a:gd name="connsiteY7" fmla="*/ 0 h 18960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3744" h="1896082">
                            <a:moveTo>
                              <a:pt x="2579355" y="1489161"/>
                            </a:moveTo>
                            <a:cubicBezTo>
                              <a:pt x="2635081" y="1521751"/>
                              <a:pt x="2699348" y="1536757"/>
                              <a:pt x="2763745" y="1532216"/>
                            </a:cubicBezTo>
                            <a:lnTo>
                              <a:pt x="2763745" y="1532216"/>
                            </a:lnTo>
                            <a:lnTo>
                              <a:pt x="2763745" y="1896082"/>
                            </a:lnTo>
                            <a:cubicBezTo>
                              <a:pt x="2719925" y="1895931"/>
                              <a:pt x="2677060" y="1883267"/>
                              <a:pt x="2640194" y="1859579"/>
                            </a:cubicBezTo>
                            <a:lnTo>
                              <a:pt x="70199" y="375800"/>
                            </a:lnTo>
                            <a:cubicBezTo>
                              <a:pt x="22230" y="349592"/>
                              <a:pt x="0" y="326193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31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5" name="Freeform: Shape 104">
                        <a:extLst>
                          <a:ext uri="{FF2B5EF4-FFF2-40B4-BE49-F238E27FC236}">
                            <a16:creationId xmlns:a16="http://schemas.microsoft.com/office/drawing/2014/main" id="{0F27FC65-106D-4504-B5E6-D833FA9C39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293" y="5731303"/>
                        <a:ext cx="2764030" cy="1896315"/>
                      </a:xfrm>
                      <a:custGeom>
                        <a:avLst/>
                        <a:gdLst>
                          <a:gd name="connsiteX0" fmla="*/ 2579121 w 2764030"/>
                          <a:gd name="connsiteY0" fmla="*/ 1489160 h 1896315"/>
                          <a:gd name="connsiteX1" fmla="*/ 2763511 w 2764030"/>
                          <a:gd name="connsiteY1" fmla="*/ 1532450 h 1896315"/>
                          <a:gd name="connsiteX2" fmla="*/ 2763511 w 2764030"/>
                          <a:gd name="connsiteY2" fmla="*/ 1532450 h 1896315"/>
                          <a:gd name="connsiteX3" fmla="*/ 2763511 w 2764030"/>
                          <a:gd name="connsiteY3" fmla="*/ 1532450 h 1896315"/>
                          <a:gd name="connsiteX4" fmla="*/ 2763511 w 2764030"/>
                          <a:gd name="connsiteY4" fmla="*/ 1896316 h 1896315"/>
                          <a:gd name="connsiteX5" fmla="*/ 2639960 w 2764030"/>
                          <a:gd name="connsiteY5" fmla="*/ 1859578 h 1896315"/>
                          <a:gd name="connsiteX6" fmla="*/ 70199 w 2764030"/>
                          <a:gd name="connsiteY6" fmla="*/ 376034 h 1896315"/>
                          <a:gd name="connsiteX7" fmla="*/ 0 w 2764030"/>
                          <a:gd name="connsiteY7" fmla="*/ 294369 h 1896315"/>
                          <a:gd name="connsiteX8" fmla="*/ 0 w 2764030"/>
                          <a:gd name="connsiteY8" fmla="*/ 0 h 1896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030" h="1896315">
                            <a:moveTo>
                              <a:pt x="2579121" y="1489160"/>
                            </a:moveTo>
                            <a:cubicBezTo>
                              <a:pt x="2634827" y="1521818"/>
                              <a:pt x="2699092" y="1536906"/>
                              <a:pt x="2763511" y="1532450"/>
                            </a:cubicBezTo>
                            <a:cubicBezTo>
                              <a:pt x="2763511" y="1532450"/>
                              <a:pt x="2762341" y="1532450"/>
                              <a:pt x="2763511" y="1532450"/>
                            </a:cubicBezTo>
                            <a:cubicBezTo>
                              <a:pt x="2764681" y="1532450"/>
                              <a:pt x="2763511" y="1532450"/>
                              <a:pt x="2763511" y="1532450"/>
                            </a:cubicBezTo>
                            <a:lnTo>
                              <a:pt x="2763511" y="1896316"/>
                            </a:lnTo>
                            <a:cubicBezTo>
                              <a:pt x="2719654" y="1896187"/>
                              <a:pt x="2676762" y="1883433"/>
                              <a:pt x="2639960" y="1859578"/>
                            </a:cubicBezTo>
                            <a:lnTo>
                              <a:pt x="70199" y="376034"/>
                            </a:lnTo>
                            <a:cubicBezTo>
                              <a:pt x="22230" y="349592"/>
                              <a:pt x="0" y="326426"/>
                              <a:pt x="0" y="294369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27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6" name="Freeform: Shape 105">
                        <a:extLst>
                          <a:ext uri="{FF2B5EF4-FFF2-40B4-BE49-F238E27FC236}">
                            <a16:creationId xmlns:a16="http://schemas.microsoft.com/office/drawing/2014/main" id="{3F618203-5787-4B04-8AE3-B83D37FD71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059" y="5406046"/>
                        <a:ext cx="2763744" cy="1896081"/>
                      </a:xfrm>
                      <a:custGeom>
                        <a:avLst/>
                        <a:gdLst>
                          <a:gd name="connsiteX0" fmla="*/ 2579355 w 2763744"/>
                          <a:gd name="connsiteY0" fmla="*/ 1489160 h 1896081"/>
                          <a:gd name="connsiteX1" fmla="*/ 2763745 w 2763744"/>
                          <a:gd name="connsiteY1" fmla="*/ 1532216 h 1896081"/>
                          <a:gd name="connsiteX2" fmla="*/ 2763745 w 2763744"/>
                          <a:gd name="connsiteY2" fmla="*/ 1532216 h 1896081"/>
                          <a:gd name="connsiteX3" fmla="*/ 2763745 w 2763744"/>
                          <a:gd name="connsiteY3" fmla="*/ 1896082 h 1896081"/>
                          <a:gd name="connsiteX4" fmla="*/ 2640194 w 2763744"/>
                          <a:gd name="connsiteY4" fmla="*/ 1859578 h 1896081"/>
                          <a:gd name="connsiteX5" fmla="*/ 70199 w 2763744"/>
                          <a:gd name="connsiteY5" fmla="*/ 375800 h 1896081"/>
                          <a:gd name="connsiteX6" fmla="*/ 0 w 2763744"/>
                          <a:gd name="connsiteY6" fmla="*/ 294135 h 1896081"/>
                          <a:gd name="connsiteX7" fmla="*/ 0 w 2763744"/>
                          <a:gd name="connsiteY7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3744" h="1896081">
                            <a:moveTo>
                              <a:pt x="2579355" y="1489160"/>
                            </a:moveTo>
                            <a:cubicBezTo>
                              <a:pt x="2635081" y="1521751"/>
                              <a:pt x="2699348" y="1536757"/>
                              <a:pt x="2763745" y="1532216"/>
                            </a:cubicBezTo>
                            <a:lnTo>
                              <a:pt x="2763745" y="1532216"/>
                            </a:lnTo>
                            <a:lnTo>
                              <a:pt x="2763745" y="1896082"/>
                            </a:lnTo>
                            <a:cubicBezTo>
                              <a:pt x="2719925" y="1895931"/>
                              <a:pt x="2677060" y="1883266"/>
                              <a:pt x="2640194" y="1859578"/>
                            </a:cubicBezTo>
                            <a:lnTo>
                              <a:pt x="70199" y="375800"/>
                            </a:lnTo>
                            <a:cubicBezTo>
                              <a:pt x="22230" y="349592"/>
                              <a:pt x="0" y="326193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23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6265876E-75EC-457C-852F-7146712518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059" y="5081492"/>
                        <a:ext cx="2764264" cy="1895379"/>
                      </a:xfrm>
                      <a:custGeom>
                        <a:avLst/>
                        <a:gdLst>
                          <a:gd name="connsiteX0" fmla="*/ 2579355 w 2764264"/>
                          <a:gd name="connsiteY0" fmla="*/ 1488224 h 1895379"/>
                          <a:gd name="connsiteX1" fmla="*/ 2763745 w 2764264"/>
                          <a:gd name="connsiteY1" fmla="*/ 1531514 h 1895379"/>
                          <a:gd name="connsiteX2" fmla="*/ 2763745 w 2764264"/>
                          <a:gd name="connsiteY2" fmla="*/ 1531514 h 1895379"/>
                          <a:gd name="connsiteX3" fmla="*/ 2763745 w 2764264"/>
                          <a:gd name="connsiteY3" fmla="*/ 1531514 h 1895379"/>
                          <a:gd name="connsiteX4" fmla="*/ 2763745 w 2764264"/>
                          <a:gd name="connsiteY4" fmla="*/ 1895380 h 1895379"/>
                          <a:gd name="connsiteX5" fmla="*/ 2640194 w 2764264"/>
                          <a:gd name="connsiteY5" fmla="*/ 1858642 h 1895379"/>
                          <a:gd name="connsiteX6" fmla="*/ 70199 w 2764264"/>
                          <a:gd name="connsiteY6" fmla="*/ 374396 h 1895379"/>
                          <a:gd name="connsiteX7" fmla="*/ 0 w 2764264"/>
                          <a:gd name="connsiteY7" fmla="*/ 292731 h 1895379"/>
                          <a:gd name="connsiteX8" fmla="*/ 0 w 2764264"/>
                          <a:gd name="connsiteY8" fmla="*/ 0 h 18953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264" h="1895379">
                            <a:moveTo>
                              <a:pt x="2579355" y="1488224"/>
                            </a:moveTo>
                            <a:cubicBezTo>
                              <a:pt x="2635017" y="1520993"/>
                              <a:pt x="2699316" y="1536088"/>
                              <a:pt x="2763745" y="1531514"/>
                            </a:cubicBezTo>
                            <a:cubicBezTo>
                              <a:pt x="2763745" y="1531514"/>
                              <a:pt x="2762575" y="1531514"/>
                              <a:pt x="2763745" y="1531514"/>
                            </a:cubicBezTo>
                            <a:cubicBezTo>
                              <a:pt x="2764915" y="1531514"/>
                              <a:pt x="2763745" y="1531514"/>
                              <a:pt x="2763745" y="1531514"/>
                            </a:cubicBezTo>
                            <a:lnTo>
                              <a:pt x="2763745" y="1895380"/>
                            </a:lnTo>
                            <a:cubicBezTo>
                              <a:pt x="2719888" y="1895251"/>
                              <a:pt x="2676996" y="1882497"/>
                              <a:pt x="2640194" y="1858642"/>
                            </a:cubicBezTo>
                            <a:lnTo>
                              <a:pt x="70199" y="374396"/>
                            </a:lnTo>
                            <a:cubicBezTo>
                              <a:pt x="22230" y="347954"/>
                              <a:pt x="0" y="324789"/>
                              <a:pt x="0" y="292731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19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8" name="Freeform: Shape 107">
                        <a:extLst>
                          <a:ext uri="{FF2B5EF4-FFF2-40B4-BE49-F238E27FC236}">
                            <a16:creationId xmlns:a16="http://schemas.microsoft.com/office/drawing/2014/main" id="{4F09EE0E-5FCF-4A4E-B098-153927E6D8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059" y="4755299"/>
                        <a:ext cx="2763744" cy="1896081"/>
                      </a:xfrm>
                      <a:custGeom>
                        <a:avLst/>
                        <a:gdLst>
                          <a:gd name="connsiteX0" fmla="*/ 2579355 w 2763744"/>
                          <a:gd name="connsiteY0" fmla="*/ 1489160 h 1896081"/>
                          <a:gd name="connsiteX1" fmla="*/ 2763745 w 2763744"/>
                          <a:gd name="connsiteY1" fmla="*/ 1532216 h 1896081"/>
                          <a:gd name="connsiteX2" fmla="*/ 2763745 w 2763744"/>
                          <a:gd name="connsiteY2" fmla="*/ 1532216 h 1896081"/>
                          <a:gd name="connsiteX3" fmla="*/ 2763745 w 2763744"/>
                          <a:gd name="connsiteY3" fmla="*/ 1532216 h 1896081"/>
                          <a:gd name="connsiteX4" fmla="*/ 2763745 w 2763744"/>
                          <a:gd name="connsiteY4" fmla="*/ 1896082 h 1896081"/>
                          <a:gd name="connsiteX5" fmla="*/ 2640194 w 2763744"/>
                          <a:gd name="connsiteY5" fmla="*/ 1859578 h 1896081"/>
                          <a:gd name="connsiteX6" fmla="*/ 70199 w 2763744"/>
                          <a:gd name="connsiteY6" fmla="*/ 375800 h 1896081"/>
                          <a:gd name="connsiteX7" fmla="*/ 0 w 2763744"/>
                          <a:gd name="connsiteY7" fmla="*/ 294135 h 1896081"/>
                          <a:gd name="connsiteX8" fmla="*/ 0 w 2763744"/>
                          <a:gd name="connsiteY8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3744" h="1896081">
                            <a:moveTo>
                              <a:pt x="2579355" y="1489160"/>
                            </a:moveTo>
                            <a:cubicBezTo>
                              <a:pt x="2635081" y="1521751"/>
                              <a:pt x="2699348" y="1536757"/>
                              <a:pt x="2763745" y="1532216"/>
                            </a:cubicBezTo>
                            <a:cubicBezTo>
                              <a:pt x="2763745" y="1532216"/>
                              <a:pt x="2762575" y="1532216"/>
                              <a:pt x="2763745" y="1532216"/>
                            </a:cubicBezTo>
                            <a:lnTo>
                              <a:pt x="2763745" y="1532216"/>
                            </a:lnTo>
                            <a:lnTo>
                              <a:pt x="2763745" y="1896082"/>
                            </a:lnTo>
                            <a:cubicBezTo>
                              <a:pt x="2719925" y="1895931"/>
                              <a:pt x="2677060" y="1883266"/>
                              <a:pt x="2640194" y="1859578"/>
                            </a:cubicBezTo>
                            <a:lnTo>
                              <a:pt x="70199" y="375800"/>
                            </a:lnTo>
                            <a:cubicBezTo>
                              <a:pt x="22230" y="349592"/>
                              <a:pt x="0" y="326193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15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09" name="Freeform: Shape 108">
                        <a:extLst>
                          <a:ext uri="{FF2B5EF4-FFF2-40B4-BE49-F238E27FC236}">
                            <a16:creationId xmlns:a16="http://schemas.microsoft.com/office/drawing/2014/main" id="{688FD461-C128-4CC1-9F81-8FBB755CC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293" y="4430043"/>
                        <a:ext cx="2764030" cy="1896081"/>
                      </a:xfrm>
                      <a:custGeom>
                        <a:avLst/>
                        <a:gdLst>
                          <a:gd name="connsiteX0" fmla="*/ 2579121 w 2764030"/>
                          <a:gd name="connsiteY0" fmla="*/ 1488926 h 1896081"/>
                          <a:gd name="connsiteX1" fmla="*/ 2763511 w 2764030"/>
                          <a:gd name="connsiteY1" fmla="*/ 1532216 h 1896081"/>
                          <a:gd name="connsiteX2" fmla="*/ 2763511 w 2764030"/>
                          <a:gd name="connsiteY2" fmla="*/ 1532216 h 1896081"/>
                          <a:gd name="connsiteX3" fmla="*/ 2763511 w 2764030"/>
                          <a:gd name="connsiteY3" fmla="*/ 1532216 h 1896081"/>
                          <a:gd name="connsiteX4" fmla="*/ 2763511 w 2764030"/>
                          <a:gd name="connsiteY4" fmla="*/ 1896082 h 1896081"/>
                          <a:gd name="connsiteX5" fmla="*/ 2639960 w 2764030"/>
                          <a:gd name="connsiteY5" fmla="*/ 1859344 h 1896081"/>
                          <a:gd name="connsiteX6" fmla="*/ 70199 w 2764030"/>
                          <a:gd name="connsiteY6" fmla="*/ 375800 h 1896081"/>
                          <a:gd name="connsiteX7" fmla="*/ 0 w 2764030"/>
                          <a:gd name="connsiteY7" fmla="*/ 294135 h 1896081"/>
                          <a:gd name="connsiteX8" fmla="*/ 0 w 2764030"/>
                          <a:gd name="connsiteY8" fmla="*/ 0 h 18960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030" h="1896081">
                            <a:moveTo>
                              <a:pt x="2579121" y="1488926"/>
                            </a:moveTo>
                            <a:cubicBezTo>
                              <a:pt x="2634783" y="1521694"/>
                              <a:pt x="2699082" y="1536790"/>
                              <a:pt x="2763511" y="1532216"/>
                            </a:cubicBezTo>
                            <a:cubicBezTo>
                              <a:pt x="2763511" y="1532216"/>
                              <a:pt x="2762341" y="1532216"/>
                              <a:pt x="2763511" y="1532216"/>
                            </a:cubicBezTo>
                            <a:cubicBezTo>
                              <a:pt x="2764681" y="1532216"/>
                              <a:pt x="2763511" y="1532216"/>
                              <a:pt x="2763511" y="1532216"/>
                            </a:cubicBezTo>
                            <a:lnTo>
                              <a:pt x="2763511" y="1896082"/>
                            </a:lnTo>
                            <a:cubicBezTo>
                              <a:pt x="2719654" y="1895953"/>
                              <a:pt x="2676762" y="1883199"/>
                              <a:pt x="2639960" y="1859344"/>
                            </a:cubicBezTo>
                            <a:lnTo>
                              <a:pt x="70199" y="375800"/>
                            </a:lnTo>
                            <a:cubicBezTo>
                              <a:pt x="22230" y="349358"/>
                              <a:pt x="0" y="326192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12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10" name="Freeform: Shape 109">
                        <a:extLst>
                          <a:ext uri="{FF2B5EF4-FFF2-40B4-BE49-F238E27FC236}">
                            <a16:creationId xmlns:a16="http://schemas.microsoft.com/office/drawing/2014/main" id="{F46B984D-6D5B-4501-99AF-3D78A721DB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293" y="4104552"/>
                        <a:ext cx="2764030" cy="1896549"/>
                      </a:xfrm>
                      <a:custGeom>
                        <a:avLst/>
                        <a:gdLst>
                          <a:gd name="connsiteX0" fmla="*/ 2579121 w 2764030"/>
                          <a:gd name="connsiteY0" fmla="*/ 1489160 h 1896549"/>
                          <a:gd name="connsiteX1" fmla="*/ 2763511 w 2764030"/>
                          <a:gd name="connsiteY1" fmla="*/ 1532450 h 1896549"/>
                          <a:gd name="connsiteX2" fmla="*/ 2763511 w 2764030"/>
                          <a:gd name="connsiteY2" fmla="*/ 1532450 h 1896549"/>
                          <a:gd name="connsiteX3" fmla="*/ 2763511 w 2764030"/>
                          <a:gd name="connsiteY3" fmla="*/ 1532450 h 1896549"/>
                          <a:gd name="connsiteX4" fmla="*/ 2763511 w 2764030"/>
                          <a:gd name="connsiteY4" fmla="*/ 1896550 h 1896549"/>
                          <a:gd name="connsiteX5" fmla="*/ 2639960 w 2764030"/>
                          <a:gd name="connsiteY5" fmla="*/ 1859812 h 1896549"/>
                          <a:gd name="connsiteX6" fmla="*/ 70199 w 2764030"/>
                          <a:gd name="connsiteY6" fmla="*/ 376268 h 1896549"/>
                          <a:gd name="connsiteX7" fmla="*/ 0 w 2764030"/>
                          <a:gd name="connsiteY7" fmla="*/ 294369 h 1896549"/>
                          <a:gd name="connsiteX8" fmla="*/ 0 w 2764030"/>
                          <a:gd name="connsiteY8" fmla="*/ 0 h 18965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030" h="1896549">
                            <a:moveTo>
                              <a:pt x="2579121" y="1489160"/>
                            </a:moveTo>
                            <a:cubicBezTo>
                              <a:pt x="2634870" y="1521710"/>
                              <a:pt x="2699101" y="1536789"/>
                              <a:pt x="2763511" y="1532450"/>
                            </a:cubicBezTo>
                            <a:cubicBezTo>
                              <a:pt x="2763511" y="1532450"/>
                              <a:pt x="2762341" y="1532450"/>
                              <a:pt x="2763511" y="1532450"/>
                            </a:cubicBezTo>
                            <a:cubicBezTo>
                              <a:pt x="2764681" y="1532450"/>
                              <a:pt x="2763511" y="1532450"/>
                              <a:pt x="2763511" y="1532450"/>
                            </a:cubicBezTo>
                            <a:lnTo>
                              <a:pt x="2763511" y="1896550"/>
                            </a:lnTo>
                            <a:cubicBezTo>
                              <a:pt x="2719672" y="1896303"/>
                              <a:pt x="2676812" y="1883559"/>
                              <a:pt x="2639960" y="1859812"/>
                            </a:cubicBezTo>
                            <a:lnTo>
                              <a:pt x="70199" y="376268"/>
                            </a:lnTo>
                            <a:cubicBezTo>
                              <a:pt x="22230" y="349826"/>
                              <a:pt x="0" y="326426"/>
                              <a:pt x="0" y="294369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8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11" name="Freeform: Shape 110">
                        <a:extLst>
                          <a:ext uri="{FF2B5EF4-FFF2-40B4-BE49-F238E27FC236}">
                            <a16:creationId xmlns:a16="http://schemas.microsoft.com/office/drawing/2014/main" id="{CB6124BD-73B7-42CF-A797-71A3D39318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059" y="3779296"/>
                        <a:ext cx="2763744" cy="1896549"/>
                      </a:xfrm>
                      <a:custGeom>
                        <a:avLst/>
                        <a:gdLst>
                          <a:gd name="connsiteX0" fmla="*/ 2579355 w 2763744"/>
                          <a:gd name="connsiteY0" fmla="*/ 1489394 h 1896549"/>
                          <a:gd name="connsiteX1" fmla="*/ 2763745 w 2763744"/>
                          <a:gd name="connsiteY1" fmla="*/ 1532684 h 1896549"/>
                          <a:gd name="connsiteX2" fmla="*/ 2763745 w 2763744"/>
                          <a:gd name="connsiteY2" fmla="*/ 1532684 h 1896549"/>
                          <a:gd name="connsiteX3" fmla="*/ 2763745 w 2763744"/>
                          <a:gd name="connsiteY3" fmla="*/ 1896550 h 1896549"/>
                          <a:gd name="connsiteX4" fmla="*/ 2640194 w 2763744"/>
                          <a:gd name="connsiteY4" fmla="*/ 1859812 h 1896549"/>
                          <a:gd name="connsiteX5" fmla="*/ 70199 w 2763744"/>
                          <a:gd name="connsiteY5" fmla="*/ 375800 h 1896549"/>
                          <a:gd name="connsiteX6" fmla="*/ 0 w 2763744"/>
                          <a:gd name="connsiteY6" fmla="*/ 294135 h 1896549"/>
                          <a:gd name="connsiteX7" fmla="*/ 0 w 2763744"/>
                          <a:gd name="connsiteY7" fmla="*/ 0 h 18965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763744" h="1896549">
                            <a:moveTo>
                              <a:pt x="2579355" y="1489394"/>
                            </a:moveTo>
                            <a:cubicBezTo>
                              <a:pt x="2635017" y="1522162"/>
                              <a:pt x="2699316" y="1537258"/>
                              <a:pt x="2763745" y="1532684"/>
                            </a:cubicBezTo>
                            <a:lnTo>
                              <a:pt x="2763745" y="1532684"/>
                            </a:lnTo>
                            <a:lnTo>
                              <a:pt x="2763745" y="1896550"/>
                            </a:lnTo>
                            <a:cubicBezTo>
                              <a:pt x="2719888" y="1896421"/>
                              <a:pt x="2676996" y="1883667"/>
                              <a:pt x="2640194" y="1859812"/>
                            </a:cubicBezTo>
                            <a:lnTo>
                              <a:pt x="70199" y="375800"/>
                            </a:lnTo>
                            <a:cubicBezTo>
                              <a:pt x="22230" y="349358"/>
                              <a:pt x="0" y="326193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400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112" name="Freeform: Shape 111">
                        <a:extLst>
                          <a:ext uri="{FF2B5EF4-FFF2-40B4-BE49-F238E27FC236}">
                            <a16:creationId xmlns:a16="http://schemas.microsoft.com/office/drawing/2014/main" id="{9A943580-C24A-4707-9BFC-B1BDDAD3E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04059" y="3453805"/>
                        <a:ext cx="2764264" cy="1896315"/>
                      </a:xfrm>
                      <a:custGeom>
                        <a:avLst/>
                        <a:gdLst>
                          <a:gd name="connsiteX0" fmla="*/ 2579355 w 2764264"/>
                          <a:gd name="connsiteY0" fmla="*/ 1489160 h 1896315"/>
                          <a:gd name="connsiteX1" fmla="*/ 2763745 w 2764264"/>
                          <a:gd name="connsiteY1" fmla="*/ 1532450 h 1896315"/>
                          <a:gd name="connsiteX2" fmla="*/ 2763745 w 2764264"/>
                          <a:gd name="connsiteY2" fmla="*/ 1532450 h 1896315"/>
                          <a:gd name="connsiteX3" fmla="*/ 2763745 w 2764264"/>
                          <a:gd name="connsiteY3" fmla="*/ 1532450 h 1896315"/>
                          <a:gd name="connsiteX4" fmla="*/ 2763745 w 2764264"/>
                          <a:gd name="connsiteY4" fmla="*/ 1896316 h 1896315"/>
                          <a:gd name="connsiteX5" fmla="*/ 2640194 w 2764264"/>
                          <a:gd name="connsiteY5" fmla="*/ 1859578 h 1896315"/>
                          <a:gd name="connsiteX6" fmla="*/ 70199 w 2764264"/>
                          <a:gd name="connsiteY6" fmla="*/ 376034 h 1896315"/>
                          <a:gd name="connsiteX7" fmla="*/ 0 w 2764264"/>
                          <a:gd name="connsiteY7" fmla="*/ 294135 h 1896315"/>
                          <a:gd name="connsiteX8" fmla="*/ 0 w 2764264"/>
                          <a:gd name="connsiteY8" fmla="*/ 0 h 1896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64264" h="1896315">
                            <a:moveTo>
                              <a:pt x="2579355" y="1489160"/>
                            </a:moveTo>
                            <a:cubicBezTo>
                              <a:pt x="2635104" y="1521710"/>
                              <a:pt x="2699335" y="1536789"/>
                              <a:pt x="2763745" y="1532450"/>
                            </a:cubicBezTo>
                            <a:cubicBezTo>
                              <a:pt x="2763745" y="1532450"/>
                              <a:pt x="2762575" y="1532450"/>
                              <a:pt x="2763745" y="1532450"/>
                            </a:cubicBezTo>
                            <a:cubicBezTo>
                              <a:pt x="2764915" y="1532450"/>
                              <a:pt x="2763745" y="1532450"/>
                              <a:pt x="2763745" y="1532450"/>
                            </a:cubicBezTo>
                            <a:lnTo>
                              <a:pt x="2763745" y="1896316"/>
                            </a:lnTo>
                            <a:cubicBezTo>
                              <a:pt x="2719888" y="1896187"/>
                              <a:pt x="2676996" y="1883433"/>
                              <a:pt x="2640194" y="1859578"/>
                            </a:cubicBezTo>
                            <a:lnTo>
                              <a:pt x="70199" y="376034"/>
                            </a:lnTo>
                            <a:cubicBezTo>
                              <a:pt x="22230" y="349592"/>
                              <a:pt x="0" y="326193"/>
                              <a:pt x="0" y="294135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37474F">
                          <a:alpha val="0"/>
                        </a:srgbClr>
                      </a:solidFill>
                      <a:ln w="2339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</p:grpSp>
              </p:grpSp>
            </p:grpSp>
          </p:grpSp>
          <p:grpSp>
            <p:nvGrpSpPr>
              <p:cNvPr id="186" name="Graphic 4">
                <a:extLst>
                  <a:ext uri="{FF2B5EF4-FFF2-40B4-BE49-F238E27FC236}">
                    <a16:creationId xmlns:a16="http://schemas.microsoft.com/office/drawing/2014/main" id="{EE129B48-1949-4130-8924-4E0637E07F65}"/>
                  </a:ext>
                </a:extLst>
              </p:cNvPr>
              <p:cNvGrpSpPr/>
              <p:nvPr/>
            </p:nvGrpSpPr>
            <p:grpSpPr>
              <a:xfrm>
                <a:off x="14852316" y="10106019"/>
                <a:ext cx="1467501" cy="3038473"/>
                <a:chOff x="7695815" y="8696987"/>
                <a:chExt cx="1467501" cy="3038473"/>
              </a:xfrm>
            </p:grpSpPr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150A784C-5ED6-4CA2-B092-BC6AB98066D7}"/>
                    </a:ext>
                  </a:extLst>
                </p:cNvPr>
                <p:cNvSpPr/>
                <p:nvPr/>
              </p:nvSpPr>
              <p:spPr>
                <a:xfrm>
                  <a:off x="8112323" y="9601856"/>
                  <a:ext cx="491394" cy="489523"/>
                </a:xfrm>
                <a:custGeom>
                  <a:avLst/>
                  <a:gdLst>
                    <a:gd name="connsiteX0" fmla="*/ 281031 w 491394"/>
                    <a:gd name="connsiteY0" fmla="*/ 0 h 489523"/>
                    <a:gd name="connsiteX1" fmla="*/ 9360 w 491394"/>
                    <a:gd name="connsiteY1" fmla="*/ 18720 h 489523"/>
                    <a:gd name="connsiteX2" fmla="*/ 0 w 491394"/>
                    <a:gd name="connsiteY2" fmla="*/ 31122 h 489523"/>
                    <a:gd name="connsiteX3" fmla="*/ 232827 w 491394"/>
                    <a:gd name="connsiteY3" fmla="*/ 489523 h 489523"/>
                    <a:gd name="connsiteX4" fmla="*/ 491395 w 491394"/>
                    <a:gd name="connsiteY4" fmla="*/ 446468 h 489523"/>
                    <a:gd name="connsiteX5" fmla="*/ 281031 w 491394"/>
                    <a:gd name="connsiteY5" fmla="*/ 0 h 489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1394" h="489523">
                      <a:moveTo>
                        <a:pt x="281031" y="0"/>
                      </a:moveTo>
                      <a:lnTo>
                        <a:pt x="9360" y="18720"/>
                      </a:lnTo>
                      <a:lnTo>
                        <a:pt x="0" y="31122"/>
                      </a:lnTo>
                      <a:lnTo>
                        <a:pt x="232827" y="489523"/>
                      </a:lnTo>
                      <a:lnTo>
                        <a:pt x="491395" y="446468"/>
                      </a:lnTo>
                      <a:lnTo>
                        <a:pt x="281031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01E09B0C-7ED4-4D7A-AA3C-B7C39C449F82}"/>
                    </a:ext>
                  </a:extLst>
                </p:cNvPr>
                <p:cNvSpPr/>
                <p:nvPr/>
              </p:nvSpPr>
              <p:spPr>
                <a:xfrm>
                  <a:off x="8112323" y="9601856"/>
                  <a:ext cx="491394" cy="489523"/>
                </a:xfrm>
                <a:custGeom>
                  <a:avLst/>
                  <a:gdLst>
                    <a:gd name="connsiteX0" fmla="*/ 281031 w 491394"/>
                    <a:gd name="connsiteY0" fmla="*/ 0 h 489523"/>
                    <a:gd name="connsiteX1" fmla="*/ 9360 w 491394"/>
                    <a:gd name="connsiteY1" fmla="*/ 18720 h 489523"/>
                    <a:gd name="connsiteX2" fmla="*/ 0 w 491394"/>
                    <a:gd name="connsiteY2" fmla="*/ 31122 h 489523"/>
                    <a:gd name="connsiteX3" fmla="*/ 232827 w 491394"/>
                    <a:gd name="connsiteY3" fmla="*/ 489523 h 489523"/>
                    <a:gd name="connsiteX4" fmla="*/ 491395 w 491394"/>
                    <a:gd name="connsiteY4" fmla="*/ 446468 h 489523"/>
                    <a:gd name="connsiteX5" fmla="*/ 281031 w 491394"/>
                    <a:gd name="connsiteY5" fmla="*/ 0 h 489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1394" h="489523">
                      <a:moveTo>
                        <a:pt x="281031" y="0"/>
                      </a:moveTo>
                      <a:lnTo>
                        <a:pt x="9360" y="18720"/>
                      </a:lnTo>
                      <a:lnTo>
                        <a:pt x="0" y="31122"/>
                      </a:lnTo>
                      <a:lnTo>
                        <a:pt x="232827" y="489523"/>
                      </a:lnTo>
                      <a:lnTo>
                        <a:pt x="491395" y="446468"/>
                      </a:lnTo>
                      <a:lnTo>
                        <a:pt x="281031" y="0"/>
                      </a:ln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A492EBB9-1B65-47D7-8875-1DA13945D3A4}"/>
                    </a:ext>
                  </a:extLst>
                </p:cNvPr>
                <p:cNvSpPr/>
                <p:nvPr/>
              </p:nvSpPr>
              <p:spPr>
                <a:xfrm>
                  <a:off x="8121683" y="9589454"/>
                  <a:ext cx="491394" cy="489523"/>
                </a:xfrm>
                <a:custGeom>
                  <a:avLst/>
                  <a:gdLst>
                    <a:gd name="connsiteX0" fmla="*/ 280797 w 491394"/>
                    <a:gd name="connsiteY0" fmla="*/ 0 h 489523"/>
                    <a:gd name="connsiteX1" fmla="*/ 0 w 491394"/>
                    <a:gd name="connsiteY1" fmla="*/ 31122 h 489523"/>
                    <a:gd name="connsiteX2" fmla="*/ 232827 w 491394"/>
                    <a:gd name="connsiteY2" fmla="*/ 489523 h 489523"/>
                    <a:gd name="connsiteX3" fmla="*/ 491395 w 491394"/>
                    <a:gd name="connsiteY3" fmla="*/ 446701 h 489523"/>
                    <a:gd name="connsiteX4" fmla="*/ 280797 w 491394"/>
                    <a:gd name="connsiteY4" fmla="*/ 0 h 489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1394" h="489523">
                      <a:moveTo>
                        <a:pt x="280797" y="0"/>
                      </a:moveTo>
                      <a:lnTo>
                        <a:pt x="0" y="31122"/>
                      </a:lnTo>
                      <a:lnTo>
                        <a:pt x="232827" y="489523"/>
                      </a:lnTo>
                      <a:lnTo>
                        <a:pt x="491395" y="446701"/>
                      </a:lnTo>
                      <a:lnTo>
                        <a:pt x="280797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0D2C4A2D-4E92-4FF8-BEB6-F55E029A5967}"/>
                    </a:ext>
                  </a:extLst>
                </p:cNvPr>
                <p:cNvSpPr/>
                <p:nvPr/>
              </p:nvSpPr>
              <p:spPr>
                <a:xfrm>
                  <a:off x="8165206" y="9632978"/>
                  <a:ext cx="411133" cy="401305"/>
                </a:xfrm>
                <a:custGeom>
                  <a:avLst/>
                  <a:gdLst>
                    <a:gd name="connsiteX0" fmla="*/ 235636 w 411133"/>
                    <a:gd name="connsiteY0" fmla="*/ 0 h 401305"/>
                    <a:gd name="connsiteX1" fmla="*/ 0 w 411133"/>
                    <a:gd name="connsiteY1" fmla="*/ 26208 h 401305"/>
                    <a:gd name="connsiteX2" fmla="*/ 194218 w 411133"/>
                    <a:gd name="connsiteY2" fmla="*/ 401306 h 401305"/>
                    <a:gd name="connsiteX3" fmla="*/ 411134 w 411133"/>
                    <a:gd name="connsiteY3" fmla="*/ 365270 h 401305"/>
                    <a:gd name="connsiteX4" fmla="*/ 235636 w 411133"/>
                    <a:gd name="connsiteY4" fmla="*/ 0 h 401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1133" h="401305">
                      <a:moveTo>
                        <a:pt x="235636" y="0"/>
                      </a:moveTo>
                      <a:lnTo>
                        <a:pt x="0" y="26208"/>
                      </a:lnTo>
                      <a:lnTo>
                        <a:pt x="194218" y="401306"/>
                      </a:lnTo>
                      <a:lnTo>
                        <a:pt x="411134" y="365270"/>
                      </a:lnTo>
                      <a:lnTo>
                        <a:pt x="235636" y="0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ADDE7591-CE89-475F-872B-63F866D00AC5}"/>
                    </a:ext>
                  </a:extLst>
                </p:cNvPr>
                <p:cNvSpPr/>
                <p:nvPr/>
              </p:nvSpPr>
              <p:spPr>
                <a:xfrm>
                  <a:off x="8223449" y="9617528"/>
                  <a:ext cx="131061" cy="46805"/>
                </a:xfrm>
                <a:custGeom>
                  <a:avLst/>
                  <a:gdLst>
                    <a:gd name="connsiteX0" fmla="*/ 131061 w 131061"/>
                    <a:gd name="connsiteY0" fmla="*/ 33935 h 46805"/>
                    <a:gd name="connsiteX1" fmla="*/ 121468 w 131061"/>
                    <a:gd name="connsiteY1" fmla="*/ 15216 h 46805"/>
                    <a:gd name="connsiteX2" fmla="*/ 72562 w 131061"/>
                    <a:gd name="connsiteY2" fmla="*/ 474 h 46805"/>
                    <a:gd name="connsiteX3" fmla="*/ 30911 w 131061"/>
                    <a:gd name="connsiteY3" fmla="*/ 4686 h 46805"/>
                    <a:gd name="connsiteX4" fmla="*/ 1193 w 131061"/>
                    <a:gd name="connsiteY4" fmla="*/ 28085 h 46805"/>
                    <a:gd name="connsiteX5" fmla="*/ 10787 w 131061"/>
                    <a:gd name="connsiteY5" fmla="*/ 46806 h 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061" h="46805">
                      <a:moveTo>
                        <a:pt x="131061" y="33935"/>
                      </a:moveTo>
                      <a:lnTo>
                        <a:pt x="121468" y="15216"/>
                      </a:lnTo>
                      <a:cubicBezTo>
                        <a:pt x="116086" y="4686"/>
                        <a:pt x="94090" y="-1866"/>
                        <a:pt x="72562" y="474"/>
                      </a:cubicBezTo>
                      <a:lnTo>
                        <a:pt x="30911" y="4686"/>
                      </a:lnTo>
                      <a:cubicBezTo>
                        <a:pt x="9149" y="7026"/>
                        <a:pt x="-4189" y="17087"/>
                        <a:pt x="1193" y="28085"/>
                      </a:cubicBezTo>
                      <a:lnTo>
                        <a:pt x="10787" y="46806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D5DE3F5F-2BDD-4BF1-9404-E04BD55519E4}"/>
                    </a:ext>
                  </a:extLst>
                </p:cNvPr>
                <p:cNvSpPr/>
                <p:nvPr/>
              </p:nvSpPr>
              <p:spPr>
                <a:xfrm>
                  <a:off x="8187627" y="9537741"/>
                  <a:ext cx="150737" cy="74879"/>
                </a:xfrm>
                <a:custGeom>
                  <a:avLst/>
                  <a:gdLst>
                    <a:gd name="connsiteX0" fmla="*/ 144419 w 150737"/>
                    <a:gd name="connsiteY0" fmla="*/ 46800 h 74879"/>
                    <a:gd name="connsiteX1" fmla="*/ 122423 w 150737"/>
                    <a:gd name="connsiteY1" fmla="*/ 37206 h 74879"/>
                    <a:gd name="connsiteX2" fmla="*/ 106277 w 150737"/>
                    <a:gd name="connsiteY2" fmla="*/ 39546 h 74879"/>
                    <a:gd name="connsiteX3" fmla="*/ 47076 w 150737"/>
                    <a:gd name="connsiteY3" fmla="*/ 0 h 74879"/>
                    <a:gd name="connsiteX4" fmla="*/ 29761 w 150737"/>
                    <a:gd name="connsiteY4" fmla="*/ 46800 h 74879"/>
                    <a:gd name="connsiteX5" fmla="*/ 12678 w 150737"/>
                    <a:gd name="connsiteY5" fmla="*/ 49373 h 74879"/>
                    <a:gd name="connsiteX6" fmla="*/ 745 w 150737"/>
                    <a:gd name="connsiteY6" fmla="*/ 63413 h 74879"/>
                    <a:gd name="connsiteX7" fmla="*/ 5893 w 150737"/>
                    <a:gd name="connsiteY7" fmla="*/ 74879 h 74879"/>
                    <a:gd name="connsiteX8" fmla="*/ 150738 w 150737"/>
                    <a:gd name="connsiteY8" fmla="*/ 58734 h 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737" h="74879">
                      <a:moveTo>
                        <a:pt x="144419" y="46800"/>
                      </a:moveTo>
                      <a:cubicBezTo>
                        <a:pt x="139410" y="39799"/>
                        <a:pt x="130962" y="36114"/>
                        <a:pt x="122423" y="37206"/>
                      </a:cubicBezTo>
                      <a:lnTo>
                        <a:pt x="106277" y="39546"/>
                      </a:lnTo>
                      <a:cubicBezTo>
                        <a:pt x="94779" y="16952"/>
                        <a:pt x="72351" y="1970"/>
                        <a:pt x="47076" y="0"/>
                      </a:cubicBezTo>
                      <a:cubicBezTo>
                        <a:pt x="8934" y="1404"/>
                        <a:pt x="29761" y="46800"/>
                        <a:pt x="29761" y="46800"/>
                      </a:cubicBezTo>
                      <a:lnTo>
                        <a:pt x="12678" y="49373"/>
                      </a:lnTo>
                      <a:cubicBezTo>
                        <a:pt x="3319" y="50777"/>
                        <a:pt x="-2064" y="57095"/>
                        <a:pt x="745" y="63413"/>
                      </a:cubicBezTo>
                      <a:lnTo>
                        <a:pt x="5893" y="74879"/>
                      </a:lnTo>
                      <a:lnTo>
                        <a:pt x="150738" y="58734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A8E1690-8DCF-444C-80C2-5B4CA443EBEC}"/>
                    </a:ext>
                  </a:extLst>
                </p:cNvPr>
                <p:cNvSpPr/>
                <p:nvPr/>
              </p:nvSpPr>
              <p:spPr>
                <a:xfrm>
                  <a:off x="8218558" y="9591092"/>
                  <a:ext cx="107873" cy="63881"/>
                </a:xfrm>
                <a:custGeom>
                  <a:avLst/>
                  <a:gdLst>
                    <a:gd name="connsiteX0" fmla="*/ 101087 w 107873"/>
                    <a:gd name="connsiteY0" fmla="*/ 6552 h 63881"/>
                    <a:gd name="connsiteX1" fmla="*/ 90558 w 107873"/>
                    <a:gd name="connsiteY1" fmla="*/ 24569 h 63881"/>
                    <a:gd name="connsiteX2" fmla="*/ 107873 w 107873"/>
                    <a:gd name="connsiteY2" fmla="*/ 56628 h 63881"/>
                    <a:gd name="connsiteX3" fmla="*/ 43992 w 107873"/>
                    <a:gd name="connsiteY3" fmla="*/ 63882 h 63881"/>
                    <a:gd name="connsiteX4" fmla="*/ 27612 w 107873"/>
                    <a:gd name="connsiteY4" fmla="*/ 31823 h 63881"/>
                    <a:gd name="connsiteX5" fmla="*/ 6084 w 107873"/>
                    <a:gd name="connsiteY5" fmla="*/ 17316 h 63881"/>
                    <a:gd name="connsiteX6" fmla="*/ 0 w 107873"/>
                    <a:gd name="connsiteY6" fmla="*/ 9594 h 63881"/>
                    <a:gd name="connsiteX7" fmla="*/ 101555 w 107873"/>
                    <a:gd name="connsiteY7" fmla="*/ 0 h 63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73" h="63881">
                      <a:moveTo>
                        <a:pt x="101087" y="6552"/>
                      </a:moveTo>
                      <a:cubicBezTo>
                        <a:pt x="87516" y="6552"/>
                        <a:pt x="82368" y="8658"/>
                        <a:pt x="90558" y="24569"/>
                      </a:cubicBezTo>
                      <a:cubicBezTo>
                        <a:pt x="98747" y="40482"/>
                        <a:pt x="107873" y="56628"/>
                        <a:pt x="107873" y="56628"/>
                      </a:cubicBezTo>
                      <a:lnTo>
                        <a:pt x="43992" y="63882"/>
                      </a:lnTo>
                      <a:cubicBezTo>
                        <a:pt x="43992" y="63882"/>
                        <a:pt x="32292" y="40482"/>
                        <a:pt x="27612" y="31823"/>
                      </a:cubicBezTo>
                      <a:cubicBezTo>
                        <a:pt x="22932" y="23166"/>
                        <a:pt x="16146" y="16146"/>
                        <a:pt x="6084" y="17316"/>
                      </a:cubicBezTo>
                      <a:lnTo>
                        <a:pt x="0" y="9594"/>
                      </a:lnTo>
                      <a:lnTo>
                        <a:pt x="101555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5BAB0C6E-544C-429B-B6F8-4EB3BFD78604}"/>
                    </a:ext>
                  </a:extLst>
                </p:cNvPr>
                <p:cNvSpPr/>
                <p:nvPr/>
              </p:nvSpPr>
              <p:spPr>
                <a:xfrm>
                  <a:off x="8227661" y="9619971"/>
                  <a:ext cx="130359" cy="47872"/>
                </a:xfrm>
                <a:custGeom>
                  <a:avLst/>
                  <a:gdLst>
                    <a:gd name="connsiteX0" fmla="*/ 130360 w 130359"/>
                    <a:gd name="connsiteY0" fmla="*/ 34067 h 47872"/>
                    <a:gd name="connsiteX1" fmla="*/ 120766 w 130359"/>
                    <a:gd name="connsiteY1" fmla="*/ 15113 h 47872"/>
                    <a:gd name="connsiteX2" fmla="*/ 72328 w 130359"/>
                    <a:gd name="connsiteY2" fmla="*/ 1073 h 47872"/>
                    <a:gd name="connsiteX3" fmla="*/ 30911 w 130359"/>
                    <a:gd name="connsiteY3" fmla="*/ 5519 h 47872"/>
                    <a:gd name="connsiteX4" fmla="*/ 1193 w 130359"/>
                    <a:gd name="connsiteY4" fmla="*/ 28919 h 47872"/>
                    <a:gd name="connsiteX5" fmla="*/ 10787 w 130359"/>
                    <a:gd name="connsiteY5" fmla="*/ 47873 h 4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359" h="47872">
                      <a:moveTo>
                        <a:pt x="130360" y="34067"/>
                      </a:moveTo>
                      <a:lnTo>
                        <a:pt x="120766" y="15113"/>
                      </a:lnTo>
                      <a:cubicBezTo>
                        <a:pt x="107885" y="2798"/>
                        <a:pt x="89799" y="-2444"/>
                        <a:pt x="72328" y="1073"/>
                      </a:cubicBezTo>
                      <a:lnTo>
                        <a:pt x="30911" y="5519"/>
                      </a:lnTo>
                      <a:cubicBezTo>
                        <a:pt x="9149" y="7625"/>
                        <a:pt x="-4189" y="17921"/>
                        <a:pt x="1193" y="28919"/>
                      </a:cubicBezTo>
                      <a:lnTo>
                        <a:pt x="10787" y="47873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AE5CF2C3-B13D-4B99-9288-62CE7CF789DC}"/>
                    </a:ext>
                  </a:extLst>
                </p:cNvPr>
                <p:cNvSpPr/>
                <p:nvPr/>
              </p:nvSpPr>
              <p:spPr>
                <a:xfrm>
                  <a:off x="8381635" y="9727944"/>
                  <a:ext cx="116084" cy="81701"/>
                </a:xfrm>
                <a:custGeom>
                  <a:avLst/>
                  <a:gdLst>
                    <a:gd name="connsiteX0" fmla="*/ 113976 w 116084"/>
                    <a:gd name="connsiteY0" fmla="*/ 81702 h 81701"/>
                    <a:gd name="connsiteX1" fmla="*/ 108828 w 116084"/>
                    <a:gd name="connsiteY1" fmla="*/ 25777 h 81701"/>
                    <a:gd name="connsiteX2" fmla="*/ 19675 w 116084"/>
                    <a:gd name="connsiteY2" fmla="*/ 2377 h 81701"/>
                    <a:gd name="connsiteX3" fmla="*/ 9613 w 116084"/>
                    <a:gd name="connsiteY3" fmla="*/ 31392 h 81701"/>
                    <a:gd name="connsiteX4" fmla="*/ 113976 w 116084"/>
                    <a:gd name="connsiteY4" fmla="*/ 81702 h 81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84" h="81701">
                      <a:moveTo>
                        <a:pt x="113976" y="81702"/>
                      </a:moveTo>
                      <a:cubicBezTo>
                        <a:pt x="113976" y="81702"/>
                        <a:pt x="121230" y="40050"/>
                        <a:pt x="108828" y="25777"/>
                      </a:cubicBezTo>
                      <a:cubicBezTo>
                        <a:pt x="96426" y="11502"/>
                        <a:pt x="44947" y="13375"/>
                        <a:pt x="19675" y="2377"/>
                      </a:cubicBezTo>
                      <a:cubicBezTo>
                        <a:pt x="-5597" y="-8621"/>
                        <a:pt x="-3725" y="21564"/>
                        <a:pt x="9613" y="31392"/>
                      </a:cubicBezTo>
                      <a:cubicBezTo>
                        <a:pt x="38629" y="52452"/>
                        <a:pt x="96192" y="62280"/>
                        <a:pt x="113976" y="81702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96" name="Graphic 4">
                  <a:extLst>
                    <a:ext uri="{FF2B5EF4-FFF2-40B4-BE49-F238E27FC236}">
                      <a16:creationId xmlns:a16="http://schemas.microsoft.com/office/drawing/2014/main" id="{270228CD-DF13-48EF-B24B-5E666BAC1DEC}"/>
                    </a:ext>
                  </a:extLst>
                </p:cNvPr>
                <p:cNvGrpSpPr/>
                <p:nvPr/>
              </p:nvGrpSpPr>
              <p:grpSpPr>
                <a:xfrm>
                  <a:off x="7695815" y="8696987"/>
                  <a:ext cx="1467501" cy="3038473"/>
                  <a:chOff x="7695815" y="8696987"/>
                  <a:chExt cx="1467501" cy="3038473"/>
                </a:xfrm>
              </p:grpSpPr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0E95522B-610D-4C8A-B576-647831541FCA}"/>
                      </a:ext>
                    </a:extLst>
                  </p:cNvPr>
                  <p:cNvSpPr/>
                  <p:nvPr/>
                </p:nvSpPr>
                <p:spPr>
                  <a:xfrm>
                    <a:off x="8795830" y="9262794"/>
                    <a:ext cx="367487" cy="621029"/>
                  </a:xfrm>
                  <a:custGeom>
                    <a:avLst/>
                    <a:gdLst>
                      <a:gd name="connsiteX0" fmla="*/ 128231 w 367487"/>
                      <a:gd name="connsiteY0" fmla="*/ 0 h 621029"/>
                      <a:gd name="connsiteX1" fmla="*/ 250611 w 367487"/>
                      <a:gd name="connsiteY1" fmla="*/ 138058 h 621029"/>
                      <a:gd name="connsiteX2" fmla="*/ 365972 w 367487"/>
                      <a:gd name="connsiteY2" fmla="*/ 512454 h 621029"/>
                      <a:gd name="connsiteX3" fmla="*/ 44927 w 367487"/>
                      <a:gd name="connsiteY3" fmla="*/ 621030 h 621029"/>
                      <a:gd name="connsiteX4" fmla="*/ 0 w 367487"/>
                      <a:gd name="connsiteY4" fmla="*/ 525792 h 621029"/>
                      <a:gd name="connsiteX5" fmla="*/ 206620 w 367487"/>
                      <a:gd name="connsiteY5" fmla="*/ 432193 h 621029"/>
                      <a:gd name="connsiteX6" fmla="*/ 89621 w 367487"/>
                      <a:gd name="connsiteY6" fmla="*/ 161926 h 621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7487" h="621029">
                        <a:moveTo>
                          <a:pt x="128231" y="0"/>
                        </a:moveTo>
                        <a:cubicBezTo>
                          <a:pt x="169882" y="2106"/>
                          <a:pt x="208258" y="32994"/>
                          <a:pt x="250611" y="138058"/>
                        </a:cubicBezTo>
                        <a:cubicBezTo>
                          <a:pt x="292965" y="243123"/>
                          <a:pt x="380012" y="473377"/>
                          <a:pt x="365972" y="512454"/>
                        </a:cubicBezTo>
                        <a:cubicBezTo>
                          <a:pt x="356378" y="539598"/>
                          <a:pt x="44927" y="621030"/>
                          <a:pt x="44927" y="621030"/>
                        </a:cubicBezTo>
                        <a:lnTo>
                          <a:pt x="0" y="525792"/>
                        </a:lnTo>
                        <a:lnTo>
                          <a:pt x="206620" y="432193"/>
                        </a:lnTo>
                        <a:lnTo>
                          <a:pt x="89621" y="161926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B5973BA9-D981-4E99-A65C-661793FD8CEA}"/>
                      </a:ext>
                    </a:extLst>
                  </p:cNvPr>
                  <p:cNvSpPr/>
                  <p:nvPr/>
                </p:nvSpPr>
                <p:spPr>
                  <a:xfrm>
                    <a:off x="8285295" y="11534441"/>
                    <a:ext cx="388588" cy="201019"/>
                  </a:xfrm>
                  <a:custGeom>
                    <a:avLst/>
                    <a:gdLst>
                      <a:gd name="connsiteX0" fmla="*/ 368263 w 388588"/>
                      <a:gd name="connsiteY0" fmla="*/ 0 h 201019"/>
                      <a:gd name="connsiteX1" fmla="*/ 383005 w 388588"/>
                      <a:gd name="connsiteY1" fmla="*/ 53819 h 201019"/>
                      <a:gd name="connsiteX2" fmla="*/ 385813 w 388588"/>
                      <a:gd name="connsiteY2" fmla="*/ 122147 h 201019"/>
                      <a:gd name="connsiteX3" fmla="*/ 309296 w 388588"/>
                      <a:gd name="connsiteY3" fmla="*/ 145546 h 201019"/>
                      <a:gd name="connsiteX4" fmla="*/ 210082 w 388588"/>
                      <a:gd name="connsiteY4" fmla="*/ 180178 h 201019"/>
                      <a:gd name="connsiteX5" fmla="*/ 85361 w 388588"/>
                      <a:gd name="connsiteY5" fmla="*/ 200068 h 201019"/>
                      <a:gd name="connsiteX6" fmla="*/ 2759 w 388588"/>
                      <a:gd name="connsiteY6" fmla="*/ 158183 h 201019"/>
                      <a:gd name="connsiteX7" fmla="*/ 93316 w 388588"/>
                      <a:gd name="connsiteY7" fmla="*/ 87983 h 201019"/>
                      <a:gd name="connsiteX8" fmla="*/ 259221 w 388588"/>
                      <a:gd name="connsiteY8" fmla="*/ 702 h 201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8588" h="201019">
                        <a:moveTo>
                          <a:pt x="368263" y="0"/>
                        </a:moveTo>
                        <a:cubicBezTo>
                          <a:pt x="374076" y="17682"/>
                          <a:pt x="378996" y="35644"/>
                          <a:pt x="383005" y="53819"/>
                        </a:cubicBezTo>
                        <a:cubicBezTo>
                          <a:pt x="389337" y="76051"/>
                          <a:pt x="390299" y="99470"/>
                          <a:pt x="385813" y="122147"/>
                        </a:cubicBezTo>
                        <a:cubicBezTo>
                          <a:pt x="378794" y="137123"/>
                          <a:pt x="351650" y="146717"/>
                          <a:pt x="309296" y="145546"/>
                        </a:cubicBezTo>
                        <a:cubicBezTo>
                          <a:pt x="274145" y="149935"/>
                          <a:pt x="240328" y="161740"/>
                          <a:pt x="210082" y="180178"/>
                        </a:cubicBezTo>
                        <a:cubicBezTo>
                          <a:pt x="170751" y="196876"/>
                          <a:pt x="127934" y="203705"/>
                          <a:pt x="85361" y="200068"/>
                        </a:cubicBezTo>
                        <a:cubicBezTo>
                          <a:pt x="47687" y="195622"/>
                          <a:pt x="8844" y="173861"/>
                          <a:pt x="2759" y="158183"/>
                        </a:cubicBezTo>
                        <a:cubicBezTo>
                          <a:pt x="-3324" y="142504"/>
                          <a:pt x="-8472" y="121211"/>
                          <a:pt x="93316" y="87983"/>
                        </a:cubicBezTo>
                        <a:cubicBezTo>
                          <a:pt x="93316" y="87983"/>
                          <a:pt x="216399" y="47970"/>
                          <a:pt x="259221" y="702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63C330BC-DF1C-4C86-84D4-32460FEFF14A}"/>
                      </a:ext>
                    </a:extLst>
                  </p:cNvPr>
                  <p:cNvSpPr/>
                  <p:nvPr/>
                </p:nvSpPr>
                <p:spPr>
                  <a:xfrm>
                    <a:off x="8285295" y="11534441"/>
                    <a:ext cx="388588" cy="201019"/>
                  </a:xfrm>
                  <a:custGeom>
                    <a:avLst/>
                    <a:gdLst>
                      <a:gd name="connsiteX0" fmla="*/ 368263 w 388588"/>
                      <a:gd name="connsiteY0" fmla="*/ 0 h 201019"/>
                      <a:gd name="connsiteX1" fmla="*/ 383005 w 388588"/>
                      <a:gd name="connsiteY1" fmla="*/ 53819 h 201019"/>
                      <a:gd name="connsiteX2" fmla="*/ 385813 w 388588"/>
                      <a:gd name="connsiteY2" fmla="*/ 122147 h 201019"/>
                      <a:gd name="connsiteX3" fmla="*/ 309296 w 388588"/>
                      <a:gd name="connsiteY3" fmla="*/ 145546 h 201019"/>
                      <a:gd name="connsiteX4" fmla="*/ 210082 w 388588"/>
                      <a:gd name="connsiteY4" fmla="*/ 180178 h 201019"/>
                      <a:gd name="connsiteX5" fmla="*/ 85361 w 388588"/>
                      <a:gd name="connsiteY5" fmla="*/ 200068 h 201019"/>
                      <a:gd name="connsiteX6" fmla="*/ 2759 w 388588"/>
                      <a:gd name="connsiteY6" fmla="*/ 158183 h 201019"/>
                      <a:gd name="connsiteX7" fmla="*/ 93316 w 388588"/>
                      <a:gd name="connsiteY7" fmla="*/ 87983 h 201019"/>
                      <a:gd name="connsiteX8" fmla="*/ 259221 w 388588"/>
                      <a:gd name="connsiteY8" fmla="*/ 702 h 201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8588" h="201019">
                        <a:moveTo>
                          <a:pt x="368263" y="0"/>
                        </a:moveTo>
                        <a:cubicBezTo>
                          <a:pt x="374076" y="17682"/>
                          <a:pt x="378996" y="35644"/>
                          <a:pt x="383005" y="53819"/>
                        </a:cubicBezTo>
                        <a:cubicBezTo>
                          <a:pt x="389337" y="76051"/>
                          <a:pt x="390299" y="99470"/>
                          <a:pt x="385813" y="122147"/>
                        </a:cubicBezTo>
                        <a:cubicBezTo>
                          <a:pt x="378794" y="137123"/>
                          <a:pt x="351650" y="146717"/>
                          <a:pt x="309296" y="145546"/>
                        </a:cubicBezTo>
                        <a:cubicBezTo>
                          <a:pt x="274145" y="149935"/>
                          <a:pt x="240328" y="161740"/>
                          <a:pt x="210082" y="180178"/>
                        </a:cubicBezTo>
                        <a:cubicBezTo>
                          <a:pt x="170751" y="196876"/>
                          <a:pt x="127934" y="203705"/>
                          <a:pt x="85361" y="200068"/>
                        </a:cubicBezTo>
                        <a:cubicBezTo>
                          <a:pt x="47687" y="195622"/>
                          <a:pt x="8844" y="173861"/>
                          <a:pt x="2759" y="158183"/>
                        </a:cubicBezTo>
                        <a:cubicBezTo>
                          <a:pt x="-3324" y="142504"/>
                          <a:pt x="-8472" y="121211"/>
                          <a:pt x="93316" y="87983"/>
                        </a:cubicBezTo>
                        <a:cubicBezTo>
                          <a:pt x="93316" y="87983"/>
                          <a:pt x="216399" y="47970"/>
                          <a:pt x="259221" y="702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40000"/>
                    </a:srgbClr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A6A5A79A-EA3B-4F15-9D83-F9DBACC49CAF}"/>
                      </a:ext>
                    </a:extLst>
                  </p:cNvPr>
                  <p:cNvSpPr/>
                  <p:nvPr/>
                </p:nvSpPr>
                <p:spPr>
                  <a:xfrm>
                    <a:off x="8355021" y="11534910"/>
                    <a:ext cx="298559" cy="137113"/>
                  </a:xfrm>
                  <a:custGeom>
                    <a:avLst/>
                    <a:gdLst>
                      <a:gd name="connsiteX0" fmla="*/ 298538 w 298559"/>
                      <a:gd name="connsiteY0" fmla="*/ 2340 h 137113"/>
                      <a:gd name="connsiteX1" fmla="*/ 279116 w 298559"/>
                      <a:gd name="connsiteY1" fmla="*/ 0 h 137113"/>
                      <a:gd name="connsiteX2" fmla="*/ 189496 w 298559"/>
                      <a:gd name="connsiteY2" fmla="*/ 1872 h 137113"/>
                      <a:gd name="connsiteX3" fmla="*/ 23591 w 298559"/>
                      <a:gd name="connsiteY3" fmla="*/ 89153 h 137113"/>
                      <a:gd name="connsiteX4" fmla="*/ 7211 w 298559"/>
                      <a:gd name="connsiteY4" fmla="*/ 94769 h 137113"/>
                      <a:gd name="connsiteX5" fmla="*/ 46757 w 298559"/>
                      <a:gd name="connsiteY5" fmla="*/ 136889 h 137113"/>
                      <a:gd name="connsiteX6" fmla="*/ 248463 w 298559"/>
                      <a:gd name="connsiteY6" fmla="*/ 82601 h 137113"/>
                      <a:gd name="connsiteX7" fmla="*/ 298539 w 298559"/>
                      <a:gd name="connsiteY7" fmla="*/ 2340 h 137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98559" h="137113">
                        <a:moveTo>
                          <a:pt x="298538" y="2340"/>
                        </a:moveTo>
                        <a:lnTo>
                          <a:pt x="279116" y="0"/>
                        </a:lnTo>
                        <a:lnTo>
                          <a:pt x="189496" y="1872"/>
                        </a:lnTo>
                        <a:cubicBezTo>
                          <a:pt x="146674" y="48671"/>
                          <a:pt x="24527" y="88919"/>
                          <a:pt x="23591" y="89153"/>
                        </a:cubicBezTo>
                        <a:lnTo>
                          <a:pt x="7211" y="94769"/>
                        </a:lnTo>
                        <a:cubicBezTo>
                          <a:pt x="-10338" y="108809"/>
                          <a:pt x="4637" y="133145"/>
                          <a:pt x="46757" y="136889"/>
                        </a:cubicBezTo>
                        <a:cubicBezTo>
                          <a:pt x="88876" y="140632"/>
                          <a:pt x="219447" y="96641"/>
                          <a:pt x="248463" y="82601"/>
                        </a:cubicBezTo>
                        <a:cubicBezTo>
                          <a:pt x="279629" y="68185"/>
                          <a:pt x="299291" y="36671"/>
                          <a:pt x="298539" y="2340"/>
                        </a:cubicBezTo>
                        <a:close/>
                      </a:path>
                    </a:pathLst>
                  </a:custGeom>
                  <a:solidFill>
                    <a:srgbClr val="FFA8A7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D7C2B017-75DB-4787-9713-2CC694C9463D}"/>
                      </a:ext>
                    </a:extLst>
                  </p:cNvPr>
                  <p:cNvSpPr/>
                  <p:nvPr/>
                </p:nvSpPr>
                <p:spPr>
                  <a:xfrm>
                    <a:off x="8544470" y="11498874"/>
                    <a:ext cx="109088" cy="71904"/>
                  </a:xfrm>
                  <a:custGeom>
                    <a:avLst/>
                    <a:gdLst>
                      <a:gd name="connsiteX0" fmla="*/ 109089 w 109088"/>
                      <a:gd name="connsiteY0" fmla="*/ 0 h 71904"/>
                      <a:gd name="connsiteX1" fmla="*/ 109089 w 109088"/>
                      <a:gd name="connsiteY1" fmla="*/ 38376 h 71904"/>
                      <a:gd name="connsiteX2" fmla="*/ 49887 w 109088"/>
                      <a:gd name="connsiteY2" fmla="*/ 71837 h 71904"/>
                      <a:gd name="connsiteX3" fmla="*/ 46 w 109088"/>
                      <a:gd name="connsiteY3" fmla="*/ 37907 h 71904"/>
                      <a:gd name="connsiteX4" fmla="*/ 46 w 109088"/>
                      <a:gd name="connsiteY4" fmla="*/ 2106 h 71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88" h="71904">
                        <a:moveTo>
                          <a:pt x="109089" y="0"/>
                        </a:moveTo>
                        <a:lnTo>
                          <a:pt x="109089" y="38376"/>
                        </a:lnTo>
                        <a:cubicBezTo>
                          <a:pt x="109089" y="52415"/>
                          <a:pt x="92709" y="73241"/>
                          <a:pt x="49887" y="71837"/>
                        </a:cubicBezTo>
                        <a:cubicBezTo>
                          <a:pt x="19936" y="70667"/>
                          <a:pt x="-1124" y="62478"/>
                          <a:pt x="46" y="37907"/>
                        </a:cubicBezTo>
                        <a:lnTo>
                          <a:pt x="46" y="2106"/>
                        </a:lnTo>
                        <a:close/>
                      </a:path>
                    </a:pathLst>
                  </a:custGeom>
                  <a:solidFill>
                    <a:srgbClr val="FFA8A7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0A0BFAF9-0ECE-4707-B8DE-CBEDF3D9A1CB}"/>
                      </a:ext>
                    </a:extLst>
                  </p:cNvPr>
                  <p:cNvSpPr/>
                  <p:nvPr/>
                </p:nvSpPr>
                <p:spPr>
                  <a:xfrm>
                    <a:off x="8720102" y="11228702"/>
                    <a:ext cx="230646" cy="263668"/>
                  </a:xfrm>
                  <a:custGeom>
                    <a:avLst/>
                    <a:gdLst>
                      <a:gd name="connsiteX0" fmla="*/ 220807 w 230646"/>
                      <a:gd name="connsiteY0" fmla="*/ 144983 h 263668"/>
                      <a:gd name="connsiteX1" fmla="*/ 230400 w 230646"/>
                      <a:gd name="connsiteY1" fmla="*/ 191783 h 263668"/>
                      <a:gd name="connsiteX2" fmla="*/ 208171 w 230646"/>
                      <a:gd name="connsiteY2" fmla="*/ 260110 h 263668"/>
                      <a:gd name="connsiteX3" fmla="*/ 127676 w 230646"/>
                      <a:gd name="connsiteY3" fmla="*/ 240689 h 263668"/>
                      <a:gd name="connsiteX4" fmla="*/ 64964 w 230646"/>
                      <a:gd name="connsiteY4" fmla="*/ 157619 h 263668"/>
                      <a:gd name="connsiteX5" fmla="*/ 3189 w 230646"/>
                      <a:gd name="connsiteY5" fmla="*/ 64020 h 263668"/>
                      <a:gd name="connsiteX6" fmla="*/ 26588 w 230646"/>
                      <a:gd name="connsiteY6" fmla="*/ 3883 h 263668"/>
                      <a:gd name="connsiteX7" fmla="*/ 106382 w 230646"/>
                      <a:gd name="connsiteY7" fmla="*/ 30324 h 263668"/>
                      <a:gd name="connsiteX8" fmla="*/ 136099 w 230646"/>
                      <a:gd name="connsiteY8" fmla="*/ 46003 h 263668"/>
                      <a:gd name="connsiteX9" fmla="*/ 220807 w 230646"/>
                      <a:gd name="connsiteY9" fmla="*/ 144983 h 263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0646" h="263668">
                        <a:moveTo>
                          <a:pt x="220807" y="144983"/>
                        </a:moveTo>
                        <a:cubicBezTo>
                          <a:pt x="228528" y="148025"/>
                          <a:pt x="230167" y="163001"/>
                          <a:pt x="230400" y="191783"/>
                        </a:cubicBezTo>
                        <a:cubicBezTo>
                          <a:pt x="230400" y="214013"/>
                          <a:pt x="234613" y="253090"/>
                          <a:pt x="208171" y="260110"/>
                        </a:cubicBezTo>
                        <a:cubicBezTo>
                          <a:pt x="179804" y="268780"/>
                          <a:pt x="148967" y="261340"/>
                          <a:pt x="127676" y="240689"/>
                        </a:cubicBezTo>
                        <a:cubicBezTo>
                          <a:pt x="107318" y="214013"/>
                          <a:pt x="93980" y="190379"/>
                          <a:pt x="64964" y="157619"/>
                        </a:cubicBezTo>
                        <a:cubicBezTo>
                          <a:pt x="39926" y="129306"/>
                          <a:pt x="12548" y="102630"/>
                          <a:pt x="3189" y="64020"/>
                        </a:cubicBezTo>
                        <a:cubicBezTo>
                          <a:pt x="-5235" y="28686"/>
                          <a:pt x="3189" y="13477"/>
                          <a:pt x="26588" y="3883"/>
                        </a:cubicBezTo>
                        <a:cubicBezTo>
                          <a:pt x="49988" y="-5711"/>
                          <a:pt x="73388" y="2244"/>
                          <a:pt x="106382" y="30324"/>
                        </a:cubicBezTo>
                        <a:cubicBezTo>
                          <a:pt x="115664" y="36656"/>
                          <a:pt x="125633" y="41915"/>
                          <a:pt x="136099" y="46003"/>
                        </a:cubicBezTo>
                        <a:cubicBezTo>
                          <a:pt x="159031" y="53724"/>
                          <a:pt x="213085" y="141707"/>
                          <a:pt x="220807" y="14498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D874D5AD-4FDB-4390-9403-8F8DED3185B7}"/>
                      </a:ext>
                    </a:extLst>
                  </p:cNvPr>
                  <p:cNvSpPr/>
                  <p:nvPr/>
                </p:nvSpPr>
                <p:spPr>
                  <a:xfrm>
                    <a:off x="8720102" y="11228702"/>
                    <a:ext cx="230646" cy="263668"/>
                  </a:xfrm>
                  <a:custGeom>
                    <a:avLst/>
                    <a:gdLst>
                      <a:gd name="connsiteX0" fmla="*/ 220807 w 230646"/>
                      <a:gd name="connsiteY0" fmla="*/ 144983 h 263668"/>
                      <a:gd name="connsiteX1" fmla="*/ 230400 w 230646"/>
                      <a:gd name="connsiteY1" fmla="*/ 191783 h 263668"/>
                      <a:gd name="connsiteX2" fmla="*/ 208171 w 230646"/>
                      <a:gd name="connsiteY2" fmla="*/ 260110 h 263668"/>
                      <a:gd name="connsiteX3" fmla="*/ 127676 w 230646"/>
                      <a:gd name="connsiteY3" fmla="*/ 240689 h 263668"/>
                      <a:gd name="connsiteX4" fmla="*/ 64964 w 230646"/>
                      <a:gd name="connsiteY4" fmla="*/ 157619 h 263668"/>
                      <a:gd name="connsiteX5" fmla="*/ 3189 w 230646"/>
                      <a:gd name="connsiteY5" fmla="*/ 64020 h 263668"/>
                      <a:gd name="connsiteX6" fmla="*/ 26588 w 230646"/>
                      <a:gd name="connsiteY6" fmla="*/ 3883 h 263668"/>
                      <a:gd name="connsiteX7" fmla="*/ 106382 w 230646"/>
                      <a:gd name="connsiteY7" fmla="*/ 30324 h 263668"/>
                      <a:gd name="connsiteX8" fmla="*/ 136099 w 230646"/>
                      <a:gd name="connsiteY8" fmla="*/ 46003 h 263668"/>
                      <a:gd name="connsiteX9" fmla="*/ 220807 w 230646"/>
                      <a:gd name="connsiteY9" fmla="*/ 144983 h 263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0646" h="263668">
                        <a:moveTo>
                          <a:pt x="220807" y="144983"/>
                        </a:moveTo>
                        <a:cubicBezTo>
                          <a:pt x="228528" y="148025"/>
                          <a:pt x="230167" y="163001"/>
                          <a:pt x="230400" y="191783"/>
                        </a:cubicBezTo>
                        <a:cubicBezTo>
                          <a:pt x="230400" y="214013"/>
                          <a:pt x="234613" y="253090"/>
                          <a:pt x="208171" y="260110"/>
                        </a:cubicBezTo>
                        <a:cubicBezTo>
                          <a:pt x="179804" y="268780"/>
                          <a:pt x="148967" y="261340"/>
                          <a:pt x="127676" y="240689"/>
                        </a:cubicBezTo>
                        <a:cubicBezTo>
                          <a:pt x="107318" y="214013"/>
                          <a:pt x="93980" y="190379"/>
                          <a:pt x="64964" y="157619"/>
                        </a:cubicBezTo>
                        <a:cubicBezTo>
                          <a:pt x="39926" y="129306"/>
                          <a:pt x="12548" y="102630"/>
                          <a:pt x="3189" y="64020"/>
                        </a:cubicBezTo>
                        <a:cubicBezTo>
                          <a:pt x="-5235" y="28686"/>
                          <a:pt x="3189" y="13477"/>
                          <a:pt x="26588" y="3883"/>
                        </a:cubicBezTo>
                        <a:cubicBezTo>
                          <a:pt x="49988" y="-5711"/>
                          <a:pt x="73388" y="2244"/>
                          <a:pt x="106382" y="30324"/>
                        </a:cubicBezTo>
                        <a:cubicBezTo>
                          <a:pt x="115664" y="36656"/>
                          <a:pt x="125633" y="41915"/>
                          <a:pt x="136099" y="46003"/>
                        </a:cubicBezTo>
                        <a:cubicBezTo>
                          <a:pt x="159031" y="53724"/>
                          <a:pt x="213085" y="141707"/>
                          <a:pt x="220807" y="144983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40000"/>
                    </a:srgbClr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84418E4D-CC81-42AE-82A3-233E517B8C95}"/>
                      </a:ext>
                    </a:extLst>
                  </p:cNvPr>
                  <p:cNvSpPr/>
                  <p:nvPr/>
                </p:nvSpPr>
                <p:spPr>
                  <a:xfrm>
                    <a:off x="8842629" y="11308868"/>
                    <a:ext cx="98981" cy="94508"/>
                  </a:xfrm>
                  <a:custGeom>
                    <a:avLst/>
                    <a:gdLst>
                      <a:gd name="connsiteX0" fmla="*/ 98981 w 98981"/>
                      <a:gd name="connsiteY0" fmla="*/ 37440 h 94508"/>
                      <a:gd name="connsiteX1" fmla="*/ 98981 w 98981"/>
                      <a:gd name="connsiteY1" fmla="*/ 73709 h 94508"/>
                      <a:gd name="connsiteX2" fmla="*/ 7488 w 98981"/>
                      <a:gd name="connsiteY2" fmla="*/ 73709 h 94508"/>
                      <a:gd name="connsiteX3" fmla="*/ 0 w 98981"/>
                      <a:gd name="connsiteY3" fmla="*/ 0 h 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981" h="94508">
                        <a:moveTo>
                          <a:pt x="98981" y="37440"/>
                        </a:moveTo>
                        <a:lnTo>
                          <a:pt x="98981" y="73709"/>
                        </a:lnTo>
                        <a:cubicBezTo>
                          <a:pt x="98981" y="73709"/>
                          <a:pt x="75581" y="120509"/>
                          <a:pt x="7488" y="73709"/>
                        </a:cubicBezTo>
                        <a:cubicBezTo>
                          <a:pt x="6084" y="69965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A8A7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C9A5EE52-52B1-4CDF-BB77-69BB1778682D}"/>
                      </a:ext>
                    </a:extLst>
                  </p:cNvPr>
                  <p:cNvSpPr/>
                  <p:nvPr/>
                </p:nvSpPr>
                <p:spPr>
                  <a:xfrm>
                    <a:off x="8762178" y="11256142"/>
                    <a:ext cx="128186" cy="132241"/>
                  </a:xfrm>
                  <a:custGeom>
                    <a:avLst/>
                    <a:gdLst>
                      <a:gd name="connsiteX0" fmla="*/ 94725 w 128186"/>
                      <a:gd name="connsiteY0" fmla="*/ 18562 h 132241"/>
                      <a:gd name="connsiteX1" fmla="*/ 65007 w 128186"/>
                      <a:gd name="connsiteY1" fmla="*/ 2884 h 132241"/>
                      <a:gd name="connsiteX2" fmla="*/ 65007 w 128186"/>
                      <a:gd name="connsiteY2" fmla="*/ 2884 h 132241"/>
                      <a:gd name="connsiteX3" fmla="*/ 6508 w 128186"/>
                      <a:gd name="connsiteY3" fmla="*/ 43600 h 132241"/>
                      <a:gd name="connsiteX4" fmla="*/ 87003 w 128186"/>
                      <a:gd name="connsiteY4" fmla="*/ 126435 h 132241"/>
                      <a:gd name="connsiteX5" fmla="*/ 128187 w 128186"/>
                      <a:gd name="connsiteY5" fmla="*/ 122691 h 132241"/>
                      <a:gd name="connsiteX6" fmla="*/ 117422 w 128186"/>
                      <a:gd name="connsiteY6" fmla="*/ 37984 h 132241"/>
                      <a:gd name="connsiteX7" fmla="*/ 94725 w 128186"/>
                      <a:gd name="connsiteY7" fmla="*/ 18562 h 132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186" h="132241">
                        <a:moveTo>
                          <a:pt x="94725" y="18562"/>
                        </a:moveTo>
                        <a:cubicBezTo>
                          <a:pt x="84259" y="14475"/>
                          <a:pt x="74289" y="9215"/>
                          <a:pt x="65007" y="2884"/>
                        </a:cubicBezTo>
                        <a:lnTo>
                          <a:pt x="65007" y="2884"/>
                        </a:lnTo>
                        <a:cubicBezTo>
                          <a:pt x="37863" y="-5774"/>
                          <a:pt x="-19232" y="4288"/>
                          <a:pt x="6508" y="43600"/>
                        </a:cubicBezTo>
                        <a:cubicBezTo>
                          <a:pt x="27897" y="76023"/>
                          <a:pt x="55205" y="104126"/>
                          <a:pt x="87003" y="126435"/>
                        </a:cubicBezTo>
                        <a:cubicBezTo>
                          <a:pt x="117422" y="141411"/>
                          <a:pt x="128187" y="122691"/>
                          <a:pt x="128187" y="122691"/>
                        </a:cubicBezTo>
                        <a:lnTo>
                          <a:pt x="117422" y="37984"/>
                        </a:lnTo>
                        <a:cubicBezTo>
                          <a:pt x="111382" y="29915"/>
                          <a:pt x="103630" y="23283"/>
                          <a:pt x="94725" y="18562"/>
                        </a:cubicBezTo>
                        <a:close/>
                      </a:path>
                    </a:pathLst>
                  </a:custGeom>
                  <a:solidFill>
                    <a:srgbClr val="FFA8A7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CDD05078-CC1F-4253-9D30-10B3B686B2C1}"/>
                      </a:ext>
                    </a:extLst>
                  </p:cNvPr>
                  <p:cNvSpPr/>
                  <p:nvPr/>
                </p:nvSpPr>
                <p:spPr>
                  <a:xfrm>
                    <a:off x="8460419" y="9845642"/>
                    <a:ext cx="552453" cy="1671668"/>
                  </a:xfrm>
                  <a:custGeom>
                    <a:avLst/>
                    <a:gdLst>
                      <a:gd name="connsiteX0" fmla="*/ 530331 w 552453"/>
                      <a:gd name="connsiteY0" fmla="*/ 1000145 h 1671668"/>
                      <a:gd name="connsiteX1" fmla="*/ 491253 w 552453"/>
                      <a:gd name="connsiteY1" fmla="*/ 812947 h 1671668"/>
                      <a:gd name="connsiteX2" fmla="*/ 531969 w 552453"/>
                      <a:gd name="connsiteY2" fmla="*/ 500092 h 1671668"/>
                      <a:gd name="connsiteX3" fmla="*/ 495231 w 552453"/>
                      <a:gd name="connsiteY3" fmla="*/ 8697 h 1671668"/>
                      <a:gd name="connsiteX4" fmla="*/ 14834 w 552453"/>
                      <a:gd name="connsiteY4" fmla="*/ 141140 h 1671668"/>
                      <a:gd name="connsiteX5" fmla="*/ 5709 w 552453"/>
                      <a:gd name="connsiteY5" fmla="*/ 927605 h 1671668"/>
                      <a:gd name="connsiteX6" fmla="*/ 41744 w 552453"/>
                      <a:gd name="connsiteY6" fmla="*/ 1228058 h 1671668"/>
                      <a:gd name="connsiteX7" fmla="*/ 78950 w 552453"/>
                      <a:gd name="connsiteY7" fmla="*/ 1658380 h 1671668"/>
                      <a:gd name="connsiteX8" fmla="*/ 197587 w 552453"/>
                      <a:gd name="connsiteY8" fmla="*/ 1652296 h 1671668"/>
                      <a:gd name="connsiteX9" fmla="*/ 253980 w 552453"/>
                      <a:gd name="connsiteY9" fmla="*/ 1191554 h 1671668"/>
                      <a:gd name="connsiteX10" fmla="*/ 222858 w 552453"/>
                      <a:gd name="connsiteY10" fmla="*/ 977680 h 1671668"/>
                      <a:gd name="connsiteX11" fmla="*/ 271998 w 552453"/>
                      <a:gd name="connsiteY11" fmla="*/ 526534 h 1671668"/>
                      <a:gd name="connsiteX12" fmla="*/ 287208 w 552453"/>
                      <a:gd name="connsiteY12" fmla="*/ 735493 h 1671668"/>
                      <a:gd name="connsiteX13" fmla="*/ 334007 w 552453"/>
                      <a:gd name="connsiteY13" fmla="*/ 1059112 h 1671668"/>
                      <a:gd name="connsiteX14" fmla="*/ 380807 w 552453"/>
                      <a:gd name="connsiteY14" fmla="*/ 1481478 h 1671668"/>
                      <a:gd name="connsiteX15" fmla="*/ 483531 w 552453"/>
                      <a:gd name="connsiteY15" fmla="*/ 1500431 h 1671668"/>
                      <a:gd name="connsiteX16" fmla="*/ 530331 w 552453"/>
                      <a:gd name="connsiteY16" fmla="*/ 1000145 h 1671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552453" h="1671668">
                        <a:moveTo>
                          <a:pt x="530331" y="1000145"/>
                        </a:moveTo>
                        <a:cubicBezTo>
                          <a:pt x="524336" y="936482"/>
                          <a:pt x="511228" y="873691"/>
                          <a:pt x="491253" y="812947"/>
                        </a:cubicBezTo>
                        <a:cubicBezTo>
                          <a:pt x="491254" y="812947"/>
                          <a:pt x="514653" y="653360"/>
                          <a:pt x="531969" y="500092"/>
                        </a:cubicBezTo>
                        <a:cubicBezTo>
                          <a:pt x="574089" y="140438"/>
                          <a:pt x="546009" y="134588"/>
                          <a:pt x="495231" y="8697"/>
                        </a:cubicBezTo>
                        <a:cubicBezTo>
                          <a:pt x="495231" y="8697"/>
                          <a:pt x="34022" y="-50738"/>
                          <a:pt x="14834" y="141140"/>
                        </a:cubicBezTo>
                        <a:cubicBezTo>
                          <a:pt x="-8566" y="379817"/>
                          <a:pt x="1730" y="843132"/>
                          <a:pt x="5709" y="927605"/>
                        </a:cubicBezTo>
                        <a:cubicBezTo>
                          <a:pt x="9686" y="1012079"/>
                          <a:pt x="16707" y="1050688"/>
                          <a:pt x="41744" y="1228058"/>
                        </a:cubicBezTo>
                        <a:cubicBezTo>
                          <a:pt x="60932" y="1363075"/>
                          <a:pt x="78950" y="1658380"/>
                          <a:pt x="78950" y="1658380"/>
                        </a:cubicBezTo>
                        <a:cubicBezTo>
                          <a:pt x="116660" y="1678072"/>
                          <a:pt x="162088" y="1675742"/>
                          <a:pt x="197587" y="1652296"/>
                        </a:cubicBezTo>
                        <a:cubicBezTo>
                          <a:pt x="197586" y="1652296"/>
                          <a:pt x="255384" y="1289132"/>
                          <a:pt x="253980" y="1191554"/>
                        </a:cubicBezTo>
                        <a:cubicBezTo>
                          <a:pt x="252906" y="1119216"/>
                          <a:pt x="242444" y="1047325"/>
                          <a:pt x="222858" y="977680"/>
                        </a:cubicBezTo>
                        <a:cubicBezTo>
                          <a:pt x="222858" y="977681"/>
                          <a:pt x="261935" y="588543"/>
                          <a:pt x="271998" y="526534"/>
                        </a:cubicBezTo>
                        <a:cubicBezTo>
                          <a:pt x="271998" y="526534"/>
                          <a:pt x="283229" y="650786"/>
                          <a:pt x="287208" y="735493"/>
                        </a:cubicBezTo>
                        <a:cubicBezTo>
                          <a:pt x="291185" y="820200"/>
                          <a:pt x="314117" y="901632"/>
                          <a:pt x="334007" y="1059112"/>
                        </a:cubicBezTo>
                        <a:cubicBezTo>
                          <a:pt x="351557" y="1196000"/>
                          <a:pt x="380807" y="1481478"/>
                          <a:pt x="380807" y="1481478"/>
                        </a:cubicBezTo>
                        <a:cubicBezTo>
                          <a:pt x="441412" y="1516343"/>
                          <a:pt x="483531" y="1500431"/>
                          <a:pt x="483531" y="1500431"/>
                        </a:cubicBezTo>
                        <a:cubicBezTo>
                          <a:pt x="483531" y="1500431"/>
                          <a:pt x="543669" y="1118782"/>
                          <a:pt x="530331" y="1000145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524B7F2C-5A70-47A4-81BF-D426643F26CC}"/>
                      </a:ext>
                    </a:extLst>
                  </p:cNvPr>
                  <p:cNvSpPr/>
                  <p:nvPr/>
                </p:nvSpPr>
                <p:spPr>
                  <a:xfrm>
                    <a:off x="8732417" y="10163216"/>
                    <a:ext cx="167541" cy="448807"/>
                  </a:xfrm>
                  <a:custGeom>
                    <a:avLst/>
                    <a:gdLst>
                      <a:gd name="connsiteX0" fmla="*/ 0 w 167541"/>
                      <a:gd name="connsiteY0" fmla="*/ 209896 h 448807"/>
                      <a:gd name="connsiteX1" fmla="*/ 25271 w 167541"/>
                      <a:gd name="connsiteY1" fmla="*/ 49607 h 448807"/>
                      <a:gd name="connsiteX2" fmla="*/ 167542 w 167541"/>
                      <a:gd name="connsiteY2" fmla="*/ 0 h 448807"/>
                      <a:gd name="connsiteX3" fmla="*/ 53351 w 167541"/>
                      <a:gd name="connsiteY3" fmla="*/ 66923 h 448807"/>
                      <a:gd name="connsiteX4" fmla="*/ 27612 w 167541"/>
                      <a:gd name="connsiteY4" fmla="*/ 254121 h 448807"/>
                      <a:gd name="connsiteX5" fmla="*/ 17316 w 167541"/>
                      <a:gd name="connsiteY5" fmla="*/ 448807 h 44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7541" h="448807">
                        <a:moveTo>
                          <a:pt x="0" y="209896"/>
                        </a:moveTo>
                        <a:lnTo>
                          <a:pt x="25271" y="49607"/>
                        </a:lnTo>
                        <a:cubicBezTo>
                          <a:pt x="75694" y="43421"/>
                          <a:pt x="124205" y="26506"/>
                          <a:pt x="167542" y="0"/>
                        </a:cubicBezTo>
                        <a:cubicBezTo>
                          <a:pt x="138702" y="35240"/>
                          <a:pt x="98191" y="58983"/>
                          <a:pt x="53351" y="66923"/>
                        </a:cubicBezTo>
                        <a:lnTo>
                          <a:pt x="27612" y="254121"/>
                        </a:lnTo>
                        <a:lnTo>
                          <a:pt x="17316" y="448807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93B8D128-AA05-4AC7-BD4D-D5846A052E7B}"/>
                      </a:ext>
                    </a:extLst>
                  </p:cNvPr>
                  <p:cNvSpPr/>
                  <p:nvPr/>
                </p:nvSpPr>
                <p:spPr>
                  <a:xfrm>
                    <a:off x="8662217" y="9143221"/>
                    <a:ext cx="174561" cy="208726"/>
                  </a:xfrm>
                  <a:custGeom>
                    <a:avLst/>
                    <a:gdLst>
                      <a:gd name="connsiteX0" fmla="*/ 0 w 174561"/>
                      <a:gd name="connsiteY0" fmla="*/ 29484 h 208726"/>
                      <a:gd name="connsiteX1" fmla="*/ 17081 w 174561"/>
                      <a:gd name="connsiteY1" fmla="*/ 208726 h 208726"/>
                      <a:gd name="connsiteX2" fmla="*/ 174562 w 174561"/>
                      <a:gd name="connsiteY2" fmla="*/ 198664 h 208726"/>
                      <a:gd name="connsiteX3" fmla="*/ 161926 w 174561"/>
                      <a:gd name="connsiteY3" fmla="*/ 0 h 208726"/>
                      <a:gd name="connsiteX4" fmla="*/ 0 w 174561"/>
                      <a:gd name="connsiteY4" fmla="*/ 29484 h 208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561" h="208726">
                        <a:moveTo>
                          <a:pt x="0" y="29484"/>
                        </a:moveTo>
                        <a:lnTo>
                          <a:pt x="17081" y="208726"/>
                        </a:lnTo>
                        <a:lnTo>
                          <a:pt x="174562" y="198664"/>
                        </a:lnTo>
                        <a:lnTo>
                          <a:pt x="161926" y="0"/>
                        </a:lnTo>
                        <a:lnTo>
                          <a:pt x="0" y="29484"/>
                        </a:lnTo>
                        <a:close/>
                      </a:path>
                    </a:pathLst>
                  </a:custGeom>
                  <a:solidFill>
                    <a:srgbClr val="FFA8A7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F6EAA561-2BF2-4FF2-9AA4-BF384E90348E}"/>
                      </a:ext>
                    </a:extLst>
                  </p:cNvPr>
                  <p:cNvSpPr/>
                  <p:nvPr/>
                </p:nvSpPr>
                <p:spPr>
                  <a:xfrm>
                    <a:off x="8464255" y="9250392"/>
                    <a:ext cx="538896" cy="832497"/>
                  </a:xfrm>
                  <a:custGeom>
                    <a:avLst/>
                    <a:gdLst>
                      <a:gd name="connsiteX0" fmla="*/ 514327 w 538896"/>
                      <a:gd name="connsiteY0" fmla="*/ 76049 h 832497"/>
                      <a:gd name="connsiteX1" fmla="*/ 393584 w 538896"/>
                      <a:gd name="connsiteY1" fmla="*/ 0 h 832497"/>
                      <a:gd name="connsiteX2" fmla="*/ 367142 w 538896"/>
                      <a:gd name="connsiteY2" fmla="*/ 0 h 832497"/>
                      <a:gd name="connsiteX3" fmla="*/ 207790 w 538896"/>
                      <a:gd name="connsiteY3" fmla="*/ 20825 h 832497"/>
                      <a:gd name="connsiteX4" fmla="*/ 150694 w 538896"/>
                      <a:gd name="connsiteY4" fmla="*/ 31121 h 832497"/>
                      <a:gd name="connsiteX5" fmla="*/ 114191 w 538896"/>
                      <a:gd name="connsiteY5" fmla="*/ 36504 h 832497"/>
                      <a:gd name="connsiteX6" fmla="*/ 28314 w 538896"/>
                      <a:gd name="connsiteY6" fmla="*/ 305366 h 832497"/>
                      <a:gd name="connsiteX7" fmla="*/ 0 w 538896"/>
                      <a:gd name="connsiteY7" fmla="*/ 787402 h 832497"/>
                      <a:gd name="connsiteX8" fmla="*/ 309345 w 538896"/>
                      <a:gd name="connsiteY8" fmla="*/ 826713 h 832497"/>
                      <a:gd name="connsiteX9" fmla="*/ 538896 w 538896"/>
                      <a:gd name="connsiteY9" fmla="*/ 717202 h 832497"/>
                      <a:gd name="connsiteX10" fmla="*/ 451381 w 538896"/>
                      <a:gd name="connsiteY10" fmla="*/ 471037 h 832497"/>
                      <a:gd name="connsiteX11" fmla="*/ 514327 w 538896"/>
                      <a:gd name="connsiteY11" fmla="*/ 76049 h 832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8896" h="832497">
                        <a:moveTo>
                          <a:pt x="514327" y="76049"/>
                        </a:moveTo>
                        <a:cubicBezTo>
                          <a:pt x="498415" y="29250"/>
                          <a:pt x="465656" y="936"/>
                          <a:pt x="393584" y="0"/>
                        </a:cubicBezTo>
                        <a:lnTo>
                          <a:pt x="367142" y="0"/>
                        </a:lnTo>
                        <a:cubicBezTo>
                          <a:pt x="361994" y="26442"/>
                          <a:pt x="284541" y="46800"/>
                          <a:pt x="207790" y="20825"/>
                        </a:cubicBezTo>
                        <a:cubicBezTo>
                          <a:pt x="197026" y="23400"/>
                          <a:pt x="167542" y="29015"/>
                          <a:pt x="150694" y="31121"/>
                        </a:cubicBezTo>
                        <a:lnTo>
                          <a:pt x="114191" y="36504"/>
                        </a:lnTo>
                        <a:cubicBezTo>
                          <a:pt x="58266" y="54755"/>
                          <a:pt x="33696" y="151631"/>
                          <a:pt x="28314" y="305366"/>
                        </a:cubicBezTo>
                        <a:cubicBezTo>
                          <a:pt x="22932" y="459103"/>
                          <a:pt x="0" y="787402"/>
                          <a:pt x="0" y="787402"/>
                        </a:cubicBezTo>
                        <a:cubicBezTo>
                          <a:pt x="0" y="787402"/>
                          <a:pt x="120041" y="851751"/>
                          <a:pt x="309345" y="826713"/>
                        </a:cubicBezTo>
                        <a:cubicBezTo>
                          <a:pt x="396222" y="817847"/>
                          <a:pt x="477341" y="779147"/>
                          <a:pt x="538896" y="717202"/>
                        </a:cubicBezTo>
                        <a:cubicBezTo>
                          <a:pt x="518949" y="632155"/>
                          <a:pt x="489596" y="549591"/>
                          <a:pt x="451381" y="471037"/>
                        </a:cubicBezTo>
                        <a:cubicBezTo>
                          <a:pt x="540067" y="253653"/>
                          <a:pt x="537727" y="146483"/>
                          <a:pt x="514327" y="76049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5BED00A-86F5-437B-A19E-54234A60DA42}"/>
                      </a:ext>
                    </a:extLst>
                  </p:cNvPr>
                  <p:cNvSpPr/>
                  <p:nvPr/>
                </p:nvSpPr>
                <p:spPr>
                  <a:xfrm>
                    <a:off x="8679299" y="9466605"/>
                    <a:ext cx="322916" cy="617302"/>
                  </a:xfrm>
                  <a:custGeom>
                    <a:avLst/>
                    <a:gdLst>
                      <a:gd name="connsiteX0" fmla="*/ 0 w 322916"/>
                      <a:gd name="connsiteY0" fmla="*/ 617286 h 617302"/>
                      <a:gd name="connsiteX1" fmla="*/ 93599 w 322916"/>
                      <a:gd name="connsiteY1" fmla="*/ 611436 h 617302"/>
                      <a:gd name="connsiteX2" fmla="*/ 322916 w 322916"/>
                      <a:gd name="connsiteY2" fmla="*/ 500989 h 617302"/>
                      <a:gd name="connsiteX3" fmla="*/ 235635 w 322916"/>
                      <a:gd name="connsiteY3" fmla="*/ 255759 h 617302"/>
                      <a:gd name="connsiteX4" fmla="*/ 309578 w 322916"/>
                      <a:gd name="connsiteY4" fmla="*/ 0 h 617302"/>
                      <a:gd name="connsiteX5" fmla="*/ 145781 w 322916"/>
                      <a:gd name="connsiteY5" fmla="*/ 277287 h 617302"/>
                      <a:gd name="connsiteX6" fmla="*/ 239380 w 322916"/>
                      <a:gd name="connsiteY6" fmla="*/ 343977 h 617302"/>
                      <a:gd name="connsiteX7" fmla="*/ 0 w 322916"/>
                      <a:gd name="connsiteY7" fmla="*/ 617286 h 617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22916" h="617302">
                        <a:moveTo>
                          <a:pt x="0" y="617286"/>
                        </a:moveTo>
                        <a:cubicBezTo>
                          <a:pt x="31298" y="617509"/>
                          <a:pt x="62573" y="615555"/>
                          <a:pt x="93599" y="611436"/>
                        </a:cubicBezTo>
                        <a:cubicBezTo>
                          <a:pt x="180763" y="603142"/>
                          <a:pt x="262093" y="563971"/>
                          <a:pt x="322916" y="500989"/>
                        </a:cubicBezTo>
                        <a:cubicBezTo>
                          <a:pt x="302916" y="416288"/>
                          <a:pt x="273646" y="334049"/>
                          <a:pt x="235635" y="255759"/>
                        </a:cubicBezTo>
                        <a:cubicBezTo>
                          <a:pt x="271443" y="174136"/>
                          <a:pt x="296306" y="88138"/>
                          <a:pt x="309578" y="0"/>
                        </a:cubicBezTo>
                        <a:cubicBezTo>
                          <a:pt x="302325" y="46800"/>
                          <a:pt x="234466" y="223936"/>
                          <a:pt x="145781" y="277287"/>
                        </a:cubicBezTo>
                        <a:cubicBezTo>
                          <a:pt x="184209" y="287059"/>
                          <a:pt x="217595" y="310847"/>
                          <a:pt x="239380" y="343977"/>
                        </a:cubicBezTo>
                        <a:cubicBezTo>
                          <a:pt x="281733" y="402944"/>
                          <a:pt x="246399" y="604650"/>
                          <a:pt x="0" y="617286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AD98121C-E0B4-4CEE-B3F9-1525C0C8091C}"/>
                      </a:ext>
                    </a:extLst>
                  </p:cNvPr>
                  <p:cNvSpPr/>
                  <p:nvPr/>
                </p:nvSpPr>
                <p:spPr>
                  <a:xfrm>
                    <a:off x="8549999" y="8721066"/>
                    <a:ext cx="439852" cy="437130"/>
                  </a:xfrm>
                  <a:custGeom>
                    <a:avLst/>
                    <a:gdLst>
                      <a:gd name="connsiteX0" fmla="*/ 30787 w 439852"/>
                      <a:gd name="connsiteY0" fmla="*/ 229106 h 437130"/>
                      <a:gd name="connsiteX1" fmla="*/ 17918 w 439852"/>
                      <a:gd name="connsiteY1" fmla="*/ 88708 h 437130"/>
                      <a:gd name="connsiteX2" fmla="*/ 289121 w 439852"/>
                      <a:gd name="connsiteY2" fmla="*/ 15233 h 437130"/>
                      <a:gd name="connsiteX3" fmla="*/ 439815 w 439852"/>
                      <a:gd name="connsiteY3" fmla="*/ 229575 h 437130"/>
                      <a:gd name="connsiteX4" fmla="*/ 199032 w 439852"/>
                      <a:gd name="connsiteY4" fmla="*/ 437130 h 4371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9852" h="437130">
                        <a:moveTo>
                          <a:pt x="30787" y="229106"/>
                        </a:moveTo>
                        <a:cubicBezTo>
                          <a:pt x="30787" y="229106"/>
                          <a:pt x="-28882" y="158907"/>
                          <a:pt x="17918" y="88708"/>
                        </a:cubicBezTo>
                        <a:cubicBezTo>
                          <a:pt x="72907" y="7277"/>
                          <a:pt x="169548" y="-20334"/>
                          <a:pt x="289121" y="15233"/>
                        </a:cubicBezTo>
                        <a:cubicBezTo>
                          <a:pt x="348556" y="32783"/>
                          <a:pt x="435369" y="114682"/>
                          <a:pt x="439815" y="229575"/>
                        </a:cubicBezTo>
                        <a:cubicBezTo>
                          <a:pt x="443325" y="318026"/>
                          <a:pt x="195053" y="376525"/>
                          <a:pt x="199032" y="43713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56BC6CC6-7345-4F63-8D4B-69E49064D566}"/>
                      </a:ext>
                    </a:extLst>
                  </p:cNvPr>
                  <p:cNvSpPr/>
                  <p:nvPr/>
                </p:nvSpPr>
                <p:spPr>
                  <a:xfrm>
                    <a:off x="8514835" y="8976147"/>
                    <a:ext cx="30617" cy="69730"/>
                  </a:xfrm>
                  <a:custGeom>
                    <a:avLst/>
                    <a:gdLst>
                      <a:gd name="connsiteX0" fmla="*/ 30617 w 30617"/>
                      <a:gd name="connsiteY0" fmla="*/ 0 h 69730"/>
                      <a:gd name="connsiteX1" fmla="*/ 432 w 30617"/>
                      <a:gd name="connsiteY1" fmla="*/ 58265 h 69730"/>
                      <a:gd name="connsiteX2" fmla="*/ 27108 w 30617"/>
                      <a:gd name="connsiteY2" fmla="*/ 69731 h 69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0617" h="69730">
                        <a:moveTo>
                          <a:pt x="30617" y="0"/>
                        </a:moveTo>
                        <a:cubicBezTo>
                          <a:pt x="30617" y="0"/>
                          <a:pt x="-4248" y="52649"/>
                          <a:pt x="432" y="58265"/>
                        </a:cubicBezTo>
                        <a:cubicBezTo>
                          <a:pt x="8561" y="63663"/>
                          <a:pt x="17598" y="67548"/>
                          <a:pt x="27108" y="69731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D5B1DA2E-3397-46DE-9BE6-5B067C38D22F}"/>
                      </a:ext>
                    </a:extLst>
                  </p:cNvPr>
                  <p:cNvSpPr/>
                  <p:nvPr/>
                </p:nvSpPr>
                <p:spPr>
                  <a:xfrm>
                    <a:off x="8540625" y="8795305"/>
                    <a:ext cx="344446" cy="389057"/>
                  </a:xfrm>
                  <a:custGeom>
                    <a:avLst/>
                    <a:gdLst>
                      <a:gd name="connsiteX0" fmla="*/ 111530 w 344446"/>
                      <a:gd name="connsiteY0" fmla="*/ 13768 h 389057"/>
                      <a:gd name="connsiteX1" fmla="*/ 3892 w 344446"/>
                      <a:gd name="connsiteY1" fmla="*/ 188564 h 389057"/>
                      <a:gd name="connsiteX2" fmla="*/ 34546 w 344446"/>
                      <a:gd name="connsiteY2" fmla="*/ 377868 h 389057"/>
                      <a:gd name="connsiteX3" fmla="*/ 138908 w 344446"/>
                      <a:gd name="connsiteY3" fmla="*/ 383484 h 389057"/>
                      <a:gd name="connsiteX4" fmla="*/ 305047 w 344446"/>
                      <a:gd name="connsiteY4" fmla="*/ 262507 h 389057"/>
                      <a:gd name="connsiteX5" fmla="*/ 307387 w 344446"/>
                      <a:gd name="connsiteY5" fmla="*/ 40444 h 389057"/>
                      <a:gd name="connsiteX6" fmla="*/ 111531 w 344446"/>
                      <a:gd name="connsiteY6" fmla="*/ 13768 h 38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4446" h="389057">
                        <a:moveTo>
                          <a:pt x="111530" y="13768"/>
                        </a:moveTo>
                        <a:cubicBezTo>
                          <a:pt x="77601" y="31317"/>
                          <a:pt x="17931" y="63609"/>
                          <a:pt x="3892" y="188564"/>
                        </a:cubicBezTo>
                        <a:cubicBezTo>
                          <a:pt x="-10148" y="313518"/>
                          <a:pt x="16996" y="361254"/>
                          <a:pt x="34546" y="377868"/>
                        </a:cubicBezTo>
                        <a:cubicBezTo>
                          <a:pt x="46246" y="389334"/>
                          <a:pt x="107084" y="393312"/>
                          <a:pt x="138908" y="383484"/>
                        </a:cubicBezTo>
                        <a:cubicBezTo>
                          <a:pt x="178454" y="371316"/>
                          <a:pt x="264565" y="328729"/>
                          <a:pt x="305047" y="262507"/>
                        </a:cubicBezTo>
                        <a:cubicBezTo>
                          <a:pt x="351846" y="184820"/>
                          <a:pt x="362142" y="80925"/>
                          <a:pt x="307387" y="40444"/>
                        </a:cubicBezTo>
                        <a:cubicBezTo>
                          <a:pt x="251018" y="-1502"/>
                          <a:pt x="177064" y="-11575"/>
                          <a:pt x="111531" y="13768"/>
                        </a:cubicBezTo>
                        <a:close/>
                      </a:path>
                    </a:pathLst>
                  </a:custGeom>
                  <a:solidFill>
                    <a:srgbClr val="FFA8A7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D215C0EA-3803-4521-88F6-86CD771AFF9B}"/>
                      </a:ext>
                    </a:extLst>
                  </p:cNvPr>
                  <p:cNvSpPr/>
                  <p:nvPr/>
                </p:nvSpPr>
                <p:spPr>
                  <a:xfrm>
                    <a:off x="8630565" y="8767742"/>
                    <a:ext cx="358543" cy="415581"/>
                  </a:xfrm>
                  <a:custGeom>
                    <a:avLst/>
                    <a:gdLst>
                      <a:gd name="connsiteX0" fmla="*/ 11529 w 358543"/>
                      <a:gd name="connsiteY0" fmla="*/ 46712 h 415581"/>
                      <a:gd name="connsiteX1" fmla="*/ 17379 w 358543"/>
                      <a:gd name="connsiteY1" fmla="*/ 237420 h 415581"/>
                      <a:gd name="connsiteX2" fmla="*/ 77282 w 358543"/>
                      <a:gd name="connsiteY2" fmla="*/ 204895 h 415581"/>
                      <a:gd name="connsiteX3" fmla="*/ 81962 w 358543"/>
                      <a:gd name="connsiteY3" fmla="*/ 298494 h 415581"/>
                      <a:gd name="connsiteX4" fmla="*/ 20889 w 358543"/>
                      <a:gd name="connsiteY4" fmla="*/ 311598 h 415581"/>
                      <a:gd name="connsiteX5" fmla="*/ 77283 w 358543"/>
                      <a:gd name="connsiteY5" fmla="*/ 401920 h 415581"/>
                      <a:gd name="connsiteX6" fmla="*/ 297239 w 358543"/>
                      <a:gd name="connsiteY6" fmla="*/ 345527 h 415581"/>
                      <a:gd name="connsiteX7" fmla="*/ 240145 w 358543"/>
                      <a:gd name="connsiteY7" fmla="*/ 16059 h 415581"/>
                      <a:gd name="connsiteX8" fmla="*/ 11529 w 358543"/>
                      <a:gd name="connsiteY8" fmla="*/ 46712 h 415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543" h="415581">
                        <a:moveTo>
                          <a:pt x="11529" y="46712"/>
                        </a:moveTo>
                        <a:cubicBezTo>
                          <a:pt x="11529" y="46712"/>
                          <a:pt x="-17955" y="163711"/>
                          <a:pt x="17379" y="237420"/>
                        </a:cubicBezTo>
                        <a:cubicBezTo>
                          <a:pt x="17379" y="237420"/>
                          <a:pt x="37970" y="191791"/>
                          <a:pt x="77282" y="204895"/>
                        </a:cubicBezTo>
                        <a:cubicBezTo>
                          <a:pt x="116593" y="217999"/>
                          <a:pt x="113083" y="270648"/>
                          <a:pt x="81962" y="298494"/>
                        </a:cubicBezTo>
                        <a:cubicBezTo>
                          <a:pt x="65807" y="314223"/>
                          <a:pt x="42074" y="319314"/>
                          <a:pt x="20889" y="311598"/>
                        </a:cubicBezTo>
                        <a:cubicBezTo>
                          <a:pt x="22200" y="349618"/>
                          <a:pt x="43698" y="384051"/>
                          <a:pt x="77283" y="401920"/>
                        </a:cubicBezTo>
                        <a:cubicBezTo>
                          <a:pt x="77282" y="401920"/>
                          <a:pt x="192877" y="457144"/>
                          <a:pt x="297239" y="345527"/>
                        </a:cubicBezTo>
                        <a:cubicBezTo>
                          <a:pt x="392009" y="244206"/>
                          <a:pt x="379840" y="62624"/>
                          <a:pt x="240145" y="16059"/>
                        </a:cubicBezTo>
                        <a:cubicBezTo>
                          <a:pt x="163701" y="-13398"/>
                          <a:pt x="77513" y="-1842"/>
                          <a:pt x="11529" y="4671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D8A84E18-9E26-40B0-B78F-0C4DC398F1DC}"/>
                      </a:ext>
                    </a:extLst>
                  </p:cNvPr>
                  <p:cNvSpPr/>
                  <p:nvPr/>
                </p:nvSpPr>
                <p:spPr>
                  <a:xfrm>
                    <a:off x="8820633" y="8696987"/>
                    <a:ext cx="246165" cy="246165"/>
                  </a:xfrm>
                  <a:custGeom>
                    <a:avLst/>
                    <a:gdLst>
                      <a:gd name="connsiteX0" fmla="*/ 246166 w 246165"/>
                      <a:gd name="connsiteY0" fmla="*/ 123083 h 246165"/>
                      <a:gd name="connsiteX1" fmla="*/ 123083 w 246165"/>
                      <a:gd name="connsiteY1" fmla="*/ 246166 h 246165"/>
                      <a:gd name="connsiteX2" fmla="*/ 0 w 246165"/>
                      <a:gd name="connsiteY2" fmla="*/ 123083 h 246165"/>
                      <a:gd name="connsiteX3" fmla="*/ 123083 w 246165"/>
                      <a:gd name="connsiteY3" fmla="*/ 0 h 246165"/>
                      <a:gd name="connsiteX4" fmla="*/ 246166 w 246165"/>
                      <a:gd name="connsiteY4" fmla="*/ 123083 h 246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6165" h="246165">
                        <a:moveTo>
                          <a:pt x="246166" y="123083"/>
                        </a:moveTo>
                        <a:cubicBezTo>
                          <a:pt x="246166" y="191060"/>
                          <a:pt x="191060" y="246166"/>
                          <a:pt x="123083" y="246166"/>
                        </a:cubicBezTo>
                        <a:cubicBezTo>
                          <a:pt x="55106" y="246166"/>
                          <a:pt x="0" y="191060"/>
                          <a:pt x="0" y="123083"/>
                        </a:cubicBezTo>
                        <a:cubicBezTo>
                          <a:pt x="0" y="55106"/>
                          <a:pt x="55106" y="0"/>
                          <a:pt x="123083" y="0"/>
                        </a:cubicBezTo>
                        <a:cubicBezTo>
                          <a:pt x="191060" y="0"/>
                          <a:pt x="246166" y="55106"/>
                          <a:pt x="246166" y="12308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9009E54E-C0FF-4077-ACC5-4735E90CE7B3}"/>
                      </a:ext>
                    </a:extLst>
                  </p:cNvPr>
                  <p:cNvSpPr/>
                  <p:nvPr/>
                </p:nvSpPr>
                <p:spPr>
                  <a:xfrm>
                    <a:off x="8519734" y="8714333"/>
                    <a:ext cx="226722" cy="290828"/>
                  </a:xfrm>
                  <a:custGeom>
                    <a:avLst/>
                    <a:gdLst>
                      <a:gd name="connsiteX0" fmla="*/ 32270 w 226722"/>
                      <a:gd name="connsiteY0" fmla="*/ 47472 h 290828"/>
                      <a:gd name="connsiteX1" fmla="*/ 128209 w 226722"/>
                      <a:gd name="connsiteY1" fmla="*/ 290829 h 290828"/>
                      <a:gd name="connsiteX2" fmla="*/ 226722 w 226722"/>
                      <a:gd name="connsiteY2" fmla="*/ 20328 h 290828"/>
                      <a:gd name="connsiteX3" fmla="*/ 32270 w 226722"/>
                      <a:gd name="connsiteY3" fmla="*/ 47472 h 290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6722" h="290828">
                        <a:moveTo>
                          <a:pt x="32270" y="47472"/>
                        </a:moveTo>
                        <a:cubicBezTo>
                          <a:pt x="-19677" y="100355"/>
                          <a:pt x="-22719" y="253389"/>
                          <a:pt x="128209" y="290829"/>
                        </a:cubicBezTo>
                        <a:lnTo>
                          <a:pt x="226722" y="20328"/>
                        </a:lnTo>
                        <a:cubicBezTo>
                          <a:pt x="169393" y="-17112"/>
                          <a:pt x="78836" y="204"/>
                          <a:pt x="32270" y="4747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1980CE25-CF11-42B9-BA35-316B39DE1DD9}"/>
                      </a:ext>
                    </a:extLst>
                  </p:cNvPr>
                  <p:cNvSpPr/>
                  <p:nvPr/>
                </p:nvSpPr>
                <p:spPr>
                  <a:xfrm>
                    <a:off x="8613069" y="8989359"/>
                    <a:ext cx="39787" cy="57688"/>
                  </a:xfrm>
                  <a:custGeom>
                    <a:avLst/>
                    <a:gdLst>
                      <a:gd name="connsiteX0" fmla="*/ 19664 w 39787"/>
                      <a:gd name="connsiteY0" fmla="*/ 57689 h 57688"/>
                      <a:gd name="connsiteX1" fmla="*/ 1763 w 39787"/>
                      <a:gd name="connsiteY1" fmla="*/ 19664 h 57688"/>
                      <a:gd name="connsiteX2" fmla="*/ 39788 w 39787"/>
                      <a:gd name="connsiteY2" fmla="*/ 1763 h 57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787" h="57688">
                        <a:moveTo>
                          <a:pt x="19664" y="57689"/>
                        </a:moveTo>
                        <a:cubicBezTo>
                          <a:pt x="4221" y="52132"/>
                          <a:pt x="-3793" y="35107"/>
                          <a:pt x="1763" y="19664"/>
                        </a:cubicBezTo>
                        <a:cubicBezTo>
                          <a:pt x="7320" y="4221"/>
                          <a:pt x="24344" y="-3793"/>
                          <a:pt x="39788" y="176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B27856F2-9D73-4705-B958-3E9974F31DA1}"/>
                      </a:ext>
                    </a:extLst>
                  </p:cNvPr>
                  <p:cNvSpPr/>
                  <p:nvPr/>
                </p:nvSpPr>
                <p:spPr>
                  <a:xfrm>
                    <a:off x="7695815" y="9057207"/>
                    <a:ext cx="912086" cy="470541"/>
                  </a:xfrm>
                  <a:custGeom>
                    <a:avLst/>
                    <a:gdLst>
                      <a:gd name="connsiteX0" fmla="*/ 893628 w 912086"/>
                      <a:gd name="connsiteY0" fmla="*/ 228986 h 470541"/>
                      <a:gd name="connsiteX1" fmla="*/ 776630 w 912086"/>
                      <a:gd name="connsiteY1" fmla="*/ 250280 h 470541"/>
                      <a:gd name="connsiteX2" fmla="*/ 466349 w 912086"/>
                      <a:gd name="connsiteY2" fmla="*/ 324926 h 470541"/>
                      <a:gd name="connsiteX3" fmla="*/ 199358 w 912086"/>
                      <a:gd name="connsiteY3" fmla="*/ 188271 h 470541"/>
                      <a:gd name="connsiteX4" fmla="*/ 197486 w 912086"/>
                      <a:gd name="connsiteY4" fmla="*/ 132813 h 470541"/>
                      <a:gd name="connsiteX5" fmla="*/ 208951 w 912086"/>
                      <a:gd name="connsiteY5" fmla="*/ 75250 h 470541"/>
                      <a:gd name="connsiteX6" fmla="*/ 176660 w 912086"/>
                      <a:gd name="connsiteY6" fmla="*/ 78760 h 470541"/>
                      <a:gd name="connsiteX7" fmla="*/ 149048 w 912086"/>
                      <a:gd name="connsiteY7" fmla="*/ 128836 h 470541"/>
                      <a:gd name="connsiteX8" fmla="*/ 62001 w 912086"/>
                      <a:gd name="connsiteY8" fmla="*/ 42023 h 470541"/>
                      <a:gd name="connsiteX9" fmla="*/ 6076 w 912086"/>
                      <a:gd name="connsiteY9" fmla="*/ 3647 h 470541"/>
                      <a:gd name="connsiteX10" fmla="*/ 20349 w 912086"/>
                      <a:gd name="connsiteY10" fmla="*/ 55828 h 470541"/>
                      <a:gd name="connsiteX11" fmla="*/ 43749 w 912086"/>
                      <a:gd name="connsiteY11" fmla="*/ 89758 h 470541"/>
                      <a:gd name="connsiteX12" fmla="*/ 36495 w 912086"/>
                      <a:gd name="connsiteY12" fmla="*/ 100522 h 470541"/>
                      <a:gd name="connsiteX13" fmla="*/ 21753 w 912086"/>
                      <a:gd name="connsiteY13" fmla="*/ 119476 h 470541"/>
                      <a:gd name="connsiteX14" fmla="*/ 21753 w 912086"/>
                      <a:gd name="connsiteY14" fmla="*/ 131176 h 470541"/>
                      <a:gd name="connsiteX15" fmla="*/ 5608 w 912086"/>
                      <a:gd name="connsiteY15" fmla="*/ 152001 h 470541"/>
                      <a:gd name="connsiteX16" fmla="*/ 5608 w 912086"/>
                      <a:gd name="connsiteY16" fmla="*/ 170955 h 470541"/>
                      <a:gd name="connsiteX17" fmla="*/ 1864 w 912086"/>
                      <a:gd name="connsiteY17" fmla="*/ 182889 h 470541"/>
                      <a:gd name="connsiteX18" fmla="*/ 10288 w 912086"/>
                      <a:gd name="connsiteY18" fmla="*/ 204885 h 470541"/>
                      <a:gd name="connsiteX19" fmla="*/ 77679 w 912086"/>
                      <a:gd name="connsiteY19" fmla="*/ 248408 h 470541"/>
                      <a:gd name="connsiteX20" fmla="*/ 141561 w 912086"/>
                      <a:gd name="connsiteY20" fmla="*/ 274382 h 470541"/>
                      <a:gd name="connsiteX21" fmla="*/ 479219 w 912086"/>
                      <a:gd name="connsiteY21" fmla="*/ 470472 h 470541"/>
                      <a:gd name="connsiteX22" fmla="*/ 864613 w 912086"/>
                      <a:gd name="connsiteY22" fmla="*/ 406590 h 470541"/>
                      <a:gd name="connsiteX23" fmla="*/ 893628 w 912086"/>
                      <a:gd name="connsiteY23" fmla="*/ 228986 h 47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12086" h="470541">
                        <a:moveTo>
                          <a:pt x="893628" y="228986"/>
                        </a:moveTo>
                        <a:cubicBezTo>
                          <a:pt x="893628" y="228986"/>
                          <a:pt x="869059" y="225477"/>
                          <a:pt x="776630" y="250280"/>
                        </a:cubicBezTo>
                        <a:cubicBezTo>
                          <a:pt x="684201" y="275084"/>
                          <a:pt x="466349" y="324926"/>
                          <a:pt x="466349" y="324926"/>
                        </a:cubicBezTo>
                        <a:cubicBezTo>
                          <a:pt x="466349" y="324926"/>
                          <a:pt x="210589" y="201608"/>
                          <a:pt x="199358" y="188271"/>
                        </a:cubicBezTo>
                        <a:cubicBezTo>
                          <a:pt x="188126" y="174933"/>
                          <a:pt x="194444" y="147789"/>
                          <a:pt x="197486" y="132813"/>
                        </a:cubicBezTo>
                        <a:cubicBezTo>
                          <a:pt x="200528" y="117838"/>
                          <a:pt x="205676" y="84610"/>
                          <a:pt x="208951" y="75250"/>
                        </a:cubicBezTo>
                        <a:cubicBezTo>
                          <a:pt x="214801" y="59104"/>
                          <a:pt x="190700" y="63550"/>
                          <a:pt x="176660" y="78760"/>
                        </a:cubicBezTo>
                        <a:cubicBezTo>
                          <a:pt x="162620" y="93970"/>
                          <a:pt x="156068" y="123688"/>
                          <a:pt x="149048" y="128836"/>
                        </a:cubicBezTo>
                        <a:cubicBezTo>
                          <a:pt x="142028" y="133984"/>
                          <a:pt x="88209" y="71974"/>
                          <a:pt x="62001" y="42023"/>
                        </a:cubicBezTo>
                        <a:cubicBezTo>
                          <a:pt x="35793" y="12071"/>
                          <a:pt x="23626" y="-8755"/>
                          <a:pt x="6076" y="3647"/>
                        </a:cubicBezTo>
                        <a:cubicBezTo>
                          <a:pt x="-6560" y="12539"/>
                          <a:pt x="1630" y="30089"/>
                          <a:pt x="20349" y="55828"/>
                        </a:cubicBezTo>
                        <a:cubicBezTo>
                          <a:pt x="28981" y="66541"/>
                          <a:pt x="36802" y="77883"/>
                          <a:pt x="43749" y="89758"/>
                        </a:cubicBezTo>
                        <a:cubicBezTo>
                          <a:pt x="46089" y="94204"/>
                          <a:pt x="39070" y="97948"/>
                          <a:pt x="36495" y="100522"/>
                        </a:cubicBezTo>
                        <a:cubicBezTo>
                          <a:pt x="33922" y="103096"/>
                          <a:pt x="22222" y="112455"/>
                          <a:pt x="21753" y="119476"/>
                        </a:cubicBezTo>
                        <a:cubicBezTo>
                          <a:pt x="21993" y="123372"/>
                          <a:pt x="21993" y="127280"/>
                          <a:pt x="21753" y="131176"/>
                        </a:cubicBezTo>
                        <a:cubicBezTo>
                          <a:pt x="19180" y="139599"/>
                          <a:pt x="8649" y="143577"/>
                          <a:pt x="5608" y="152001"/>
                        </a:cubicBezTo>
                        <a:cubicBezTo>
                          <a:pt x="2566" y="160425"/>
                          <a:pt x="5608" y="164637"/>
                          <a:pt x="5608" y="170955"/>
                        </a:cubicBezTo>
                        <a:cubicBezTo>
                          <a:pt x="5608" y="177273"/>
                          <a:pt x="2566" y="178677"/>
                          <a:pt x="1864" y="182889"/>
                        </a:cubicBezTo>
                        <a:cubicBezTo>
                          <a:pt x="1406" y="191087"/>
                          <a:pt x="4471" y="199090"/>
                          <a:pt x="10288" y="204885"/>
                        </a:cubicBezTo>
                        <a:cubicBezTo>
                          <a:pt x="29805" y="223514"/>
                          <a:pt x="52671" y="238281"/>
                          <a:pt x="77679" y="248408"/>
                        </a:cubicBezTo>
                        <a:cubicBezTo>
                          <a:pt x="97802" y="259406"/>
                          <a:pt x="118394" y="264086"/>
                          <a:pt x="141561" y="274382"/>
                        </a:cubicBezTo>
                        <a:cubicBezTo>
                          <a:pt x="164726" y="284678"/>
                          <a:pt x="431249" y="474684"/>
                          <a:pt x="479219" y="470472"/>
                        </a:cubicBezTo>
                        <a:cubicBezTo>
                          <a:pt x="533506" y="465792"/>
                          <a:pt x="864613" y="406590"/>
                          <a:pt x="864613" y="406590"/>
                        </a:cubicBezTo>
                        <a:cubicBezTo>
                          <a:pt x="950490" y="347389"/>
                          <a:pt x="893628" y="228986"/>
                          <a:pt x="893628" y="228986"/>
                        </a:cubicBezTo>
                        <a:close/>
                      </a:path>
                    </a:pathLst>
                  </a:custGeom>
                  <a:solidFill>
                    <a:srgbClr val="FFA8A7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3B0CF467-118B-4099-A67C-4CE83305A3D2}"/>
                      </a:ext>
                    </a:extLst>
                  </p:cNvPr>
                  <p:cNvSpPr/>
                  <p:nvPr/>
                </p:nvSpPr>
                <p:spPr>
                  <a:xfrm>
                    <a:off x="8438749" y="9250148"/>
                    <a:ext cx="583872" cy="1138120"/>
                  </a:xfrm>
                  <a:custGeom>
                    <a:avLst/>
                    <a:gdLst>
                      <a:gd name="connsiteX0" fmla="*/ 418622 w 583872"/>
                      <a:gd name="connsiteY0" fmla="*/ 244 h 1138120"/>
                      <a:gd name="connsiteX1" fmla="*/ 496777 w 583872"/>
                      <a:gd name="connsiteY1" fmla="*/ 14049 h 1138120"/>
                      <a:gd name="connsiteX2" fmla="*/ 557850 w 583872"/>
                      <a:gd name="connsiteY2" fmla="*/ 163340 h 1138120"/>
                      <a:gd name="connsiteX3" fmla="*/ 487651 w 583872"/>
                      <a:gd name="connsiteY3" fmla="*/ 477364 h 1138120"/>
                      <a:gd name="connsiteX4" fmla="*/ 578676 w 583872"/>
                      <a:gd name="connsiteY4" fmla="*/ 738038 h 1138120"/>
                      <a:gd name="connsiteX5" fmla="*/ 573294 w 583872"/>
                      <a:gd name="connsiteY5" fmla="*/ 1054636 h 1138120"/>
                      <a:gd name="connsiteX6" fmla="*/ 122615 w 583872"/>
                      <a:gd name="connsiteY6" fmla="*/ 1124836 h 1138120"/>
                      <a:gd name="connsiteX7" fmla="*/ 105533 w 583872"/>
                      <a:gd name="connsiteY7" fmla="*/ 841699 h 1138120"/>
                      <a:gd name="connsiteX8" fmla="*/ 88451 w 583872"/>
                      <a:gd name="connsiteY8" fmla="*/ 1118050 h 1138120"/>
                      <a:gd name="connsiteX9" fmla="*/ 0 w 583872"/>
                      <a:gd name="connsiteY9" fmla="*/ 1094650 h 1138120"/>
                      <a:gd name="connsiteX10" fmla="*/ 7254 w 583872"/>
                      <a:gd name="connsiteY10" fmla="*/ 759565 h 1138120"/>
                      <a:gd name="connsiteX11" fmla="*/ 49140 w 583872"/>
                      <a:gd name="connsiteY11" fmla="*/ 174571 h 1138120"/>
                      <a:gd name="connsiteX12" fmla="*/ 129401 w 583872"/>
                      <a:gd name="connsiteY12" fmla="*/ 29493 h 1138120"/>
                      <a:gd name="connsiteX13" fmla="*/ 193516 w 583872"/>
                      <a:gd name="connsiteY13" fmla="*/ 29493 h 1138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83872" h="1138120">
                        <a:moveTo>
                          <a:pt x="418622" y="244"/>
                        </a:moveTo>
                        <a:cubicBezTo>
                          <a:pt x="445385" y="-1166"/>
                          <a:pt x="472117" y="3556"/>
                          <a:pt x="496777" y="14049"/>
                        </a:cubicBezTo>
                        <a:cubicBezTo>
                          <a:pt x="533515" y="31365"/>
                          <a:pt x="555978" y="72315"/>
                          <a:pt x="557850" y="163340"/>
                        </a:cubicBezTo>
                        <a:cubicBezTo>
                          <a:pt x="559722" y="254365"/>
                          <a:pt x="487651" y="477364"/>
                          <a:pt x="487651" y="477364"/>
                        </a:cubicBezTo>
                        <a:cubicBezTo>
                          <a:pt x="487651" y="477364"/>
                          <a:pt x="564402" y="658479"/>
                          <a:pt x="578676" y="738038"/>
                        </a:cubicBezTo>
                        <a:cubicBezTo>
                          <a:pt x="592950" y="817597"/>
                          <a:pt x="573294" y="1054636"/>
                          <a:pt x="573294" y="1054636"/>
                        </a:cubicBezTo>
                        <a:cubicBezTo>
                          <a:pt x="573294" y="1054636"/>
                          <a:pt x="422599" y="1177953"/>
                          <a:pt x="122615" y="1124836"/>
                        </a:cubicBezTo>
                        <a:cubicBezTo>
                          <a:pt x="116531" y="1123666"/>
                          <a:pt x="111617" y="842869"/>
                          <a:pt x="105533" y="841699"/>
                        </a:cubicBezTo>
                        <a:cubicBezTo>
                          <a:pt x="99449" y="840529"/>
                          <a:pt x="93833" y="1119220"/>
                          <a:pt x="88451" y="1118050"/>
                        </a:cubicBezTo>
                        <a:cubicBezTo>
                          <a:pt x="60060" y="1111965"/>
                          <a:pt x="30576" y="1104166"/>
                          <a:pt x="0" y="1094650"/>
                        </a:cubicBezTo>
                        <a:cubicBezTo>
                          <a:pt x="0" y="1094650"/>
                          <a:pt x="6318" y="860652"/>
                          <a:pt x="7254" y="759565"/>
                        </a:cubicBezTo>
                        <a:cubicBezTo>
                          <a:pt x="8190" y="658479"/>
                          <a:pt x="15444" y="273787"/>
                          <a:pt x="49140" y="174571"/>
                        </a:cubicBezTo>
                        <a:cubicBezTo>
                          <a:pt x="65288" y="121061"/>
                          <a:pt x="92649" y="71605"/>
                          <a:pt x="129401" y="29493"/>
                        </a:cubicBezTo>
                        <a:lnTo>
                          <a:pt x="193516" y="29493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80E8C508-EC1C-4670-994E-11FC599FC4CB}"/>
                      </a:ext>
                    </a:extLst>
                  </p:cNvPr>
                  <p:cNvSpPr/>
                  <p:nvPr/>
                </p:nvSpPr>
                <p:spPr>
                  <a:xfrm>
                    <a:off x="7911852" y="9277536"/>
                    <a:ext cx="723478" cy="271830"/>
                  </a:xfrm>
                  <a:custGeom>
                    <a:avLst/>
                    <a:gdLst>
                      <a:gd name="connsiteX0" fmla="*/ 701226 w 723478"/>
                      <a:gd name="connsiteY0" fmla="*/ 2808 h 271830"/>
                      <a:gd name="connsiteX1" fmla="*/ 250312 w 723478"/>
                      <a:gd name="connsiteY1" fmla="*/ 104597 h 271830"/>
                      <a:gd name="connsiteX2" fmla="*/ 39714 w 723478"/>
                      <a:gd name="connsiteY2" fmla="*/ 0 h 271830"/>
                      <a:gd name="connsiteX3" fmla="*/ 11869 w 723478"/>
                      <a:gd name="connsiteY3" fmla="*/ 121211 h 271830"/>
                      <a:gd name="connsiteX4" fmla="*/ 253822 w 723478"/>
                      <a:gd name="connsiteY4" fmla="*/ 270969 h 271830"/>
                      <a:gd name="connsiteX5" fmla="*/ 644598 w 723478"/>
                      <a:gd name="connsiteY5" fmla="*/ 210364 h 271830"/>
                      <a:gd name="connsiteX6" fmla="*/ 721583 w 723478"/>
                      <a:gd name="connsiteY6" fmla="*/ 104128 h 271830"/>
                      <a:gd name="connsiteX7" fmla="*/ 701226 w 723478"/>
                      <a:gd name="connsiteY7" fmla="*/ 2808 h 271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3478" h="271830">
                        <a:moveTo>
                          <a:pt x="701226" y="2808"/>
                        </a:moveTo>
                        <a:cubicBezTo>
                          <a:pt x="569485" y="-7020"/>
                          <a:pt x="402879" y="65753"/>
                          <a:pt x="250312" y="104597"/>
                        </a:cubicBezTo>
                        <a:lnTo>
                          <a:pt x="39714" y="0"/>
                        </a:lnTo>
                        <a:cubicBezTo>
                          <a:pt x="39714" y="0"/>
                          <a:pt x="-26273" y="70199"/>
                          <a:pt x="11869" y="121211"/>
                        </a:cubicBezTo>
                        <a:cubicBezTo>
                          <a:pt x="11869" y="121211"/>
                          <a:pt x="207256" y="261609"/>
                          <a:pt x="253822" y="270969"/>
                        </a:cubicBezTo>
                        <a:cubicBezTo>
                          <a:pt x="300388" y="280329"/>
                          <a:pt x="644598" y="210364"/>
                          <a:pt x="644598" y="210364"/>
                        </a:cubicBezTo>
                        <a:cubicBezTo>
                          <a:pt x="687937" y="191922"/>
                          <a:pt x="717551" y="151056"/>
                          <a:pt x="721583" y="104128"/>
                        </a:cubicBezTo>
                        <a:cubicBezTo>
                          <a:pt x="731177" y="21060"/>
                          <a:pt x="701226" y="2808"/>
                          <a:pt x="701226" y="2808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88337C21-C544-4425-BA8D-B6BE0EC12E4D}"/>
                      </a:ext>
                    </a:extLst>
                  </p:cNvPr>
                  <p:cNvSpPr/>
                  <p:nvPr/>
                </p:nvSpPr>
                <p:spPr>
                  <a:xfrm>
                    <a:off x="8632968" y="9203540"/>
                    <a:ext cx="224403" cy="113914"/>
                  </a:xfrm>
                  <a:custGeom>
                    <a:avLst/>
                    <a:gdLst>
                      <a:gd name="connsiteX0" fmla="*/ 34398 w 224403"/>
                      <a:gd name="connsiteY0" fmla="*/ 21814 h 113914"/>
                      <a:gd name="connsiteX1" fmla="*/ 19890 w 224403"/>
                      <a:gd name="connsiteY1" fmla="*/ 32110 h 113914"/>
                      <a:gd name="connsiteX2" fmla="*/ 0 w 224403"/>
                      <a:gd name="connsiteY2" fmla="*/ 76102 h 113914"/>
                      <a:gd name="connsiteX3" fmla="*/ 120976 w 224403"/>
                      <a:gd name="connsiteY3" fmla="*/ 112371 h 113914"/>
                      <a:gd name="connsiteX4" fmla="*/ 224404 w 224403"/>
                      <a:gd name="connsiteY4" fmla="*/ 46852 h 113914"/>
                      <a:gd name="connsiteX5" fmla="*/ 194920 w 224403"/>
                      <a:gd name="connsiteY5" fmla="*/ 53 h 113914"/>
                      <a:gd name="connsiteX6" fmla="*/ 194920 w 224403"/>
                      <a:gd name="connsiteY6" fmla="*/ 9412 h 113914"/>
                      <a:gd name="connsiteX7" fmla="*/ 136420 w 224403"/>
                      <a:gd name="connsiteY7" fmla="*/ 34685 h 113914"/>
                      <a:gd name="connsiteX8" fmla="*/ 34398 w 224403"/>
                      <a:gd name="connsiteY8" fmla="*/ 21814 h 113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4403" h="113914">
                        <a:moveTo>
                          <a:pt x="34398" y="21814"/>
                        </a:moveTo>
                        <a:cubicBezTo>
                          <a:pt x="28069" y="22407"/>
                          <a:pt x="22539" y="26332"/>
                          <a:pt x="19890" y="32110"/>
                        </a:cubicBezTo>
                        <a:cubicBezTo>
                          <a:pt x="14508" y="42406"/>
                          <a:pt x="0" y="76102"/>
                          <a:pt x="0" y="76102"/>
                        </a:cubicBezTo>
                        <a:cubicBezTo>
                          <a:pt x="0" y="76102"/>
                          <a:pt x="36035" y="122901"/>
                          <a:pt x="120976" y="112371"/>
                        </a:cubicBezTo>
                        <a:cubicBezTo>
                          <a:pt x="205918" y="101842"/>
                          <a:pt x="224404" y="46852"/>
                          <a:pt x="224404" y="46852"/>
                        </a:cubicBezTo>
                        <a:cubicBezTo>
                          <a:pt x="224404" y="46852"/>
                          <a:pt x="215746" y="-1820"/>
                          <a:pt x="194920" y="53"/>
                        </a:cubicBezTo>
                        <a:lnTo>
                          <a:pt x="194920" y="9412"/>
                        </a:lnTo>
                        <a:cubicBezTo>
                          <a:pt x="194920" y="9412"/>
                          <a:pt x="186964" y="28132"/>
                          <a:pt x="136420" y="34685"/>
                        </a:cubicBezTo>
                        <a:cubicBezTo>
                          <a:pt x="64817" y="43108"/>
                          <a:pt x="34398" y="21814"/>
                          <a:pt x="34398" y="21814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6D6DD487-6653-47B6-8C89-2E4D0A953D08}"/>
                      </a:ext>
                    </a:extLst>
                  </p:cNvPr>
                  <p:cNvSpPr/>
                  <p:nvPr/>
                </p:nvSpPr>
                <p:spPr>
                  <a:xfrm>
                    <a:off x="8653653" y="9725173"/>
                    <a:ext cx="257014" cy="78254"/>
                  </a:xfrm>
                  <a:custGeom>
                    <a:avLst/>
                    <a:gdLst>
                      <a:gd name="connsiteX0" fmla="*/ 8564 w 257014"/>
                      <a:gd name="connsiteY0" fmla="*/ 16379 h 78254"/>
                      <a:gd name="connsiteX1" fmla="*/ 247008 w 257014"/>
                      <a:gd name="connsiteY1" fmla="*/ 0 h 78254"/>
                      <a:gd name="connsiteX2" fmla="*/ 247008 w 257014"/>
                      <a:gd name="connsiteY2" fmla="*/ 50075 h 78254"/>
                      <a:gd name="connsiteX3" fmla="*/ 9266 w 257014"/>
                      <a:gd name="connsiteY3" fmla="*/ 64349 h 78254"/>
                      <a:gd name="connsiteX4" fmla="*/ 8564 w 257014"/>
                      <a:gd name="connsiteY4" fmla="*/ 16380 h 78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014" h="78254">
                        <a:moveTo>
                          <a:pt x="8564" y="16379"/>
                        </a:moveTo>
                        <a:cubicBezTo>
                          <a:pt x="8564" y="16379"/>
                          <a:pt x="156684" y="53585"/>
                          <a:pt x="247008" y="0"/>
                        </a:cubicBezTo>
                        <a:cubicBezTo>
                          <a:pt x="260813" y="12402"/>
                          <a:pt x="259877" y="26441"/>
                          <a:pt x="247008" y="50075"/>
                        </a:cubicBezTo>
                        <a:cubicBezTo>
                          <a:pt x="247008" y="50075"/>
                          <a:pt x="158557" y="102490"/>
                          <a:pt x="9266" y="64349"/>
                        </a:cubicBezTo>
                        <a:cubicBezTo>
                          <a:pt x="-2817" y="50741"/>
                          <a:pt x="-3116" y="30337"/>
                          <a:pt x="8564" y="16380"/>
                        </a:cubicBezTo>
                        <a:close/>
                      </a:path>
                    </a:pathLst>
                  </a:custGeom>
                  <a:solidFill>
                    <a:srgbClr val="F0F0F0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C2E4A241-0207-4F23-B16C-69B000C94611}"/>
                      </a:ext>
                    </a:extLst>
                  </p:cNvPr>
                  <p:cNvSpPr/>
                  <p:nvPr/>
                </p:nvSpPr>
                <p:spPr>
                  <a:xfrm>
                    <a:off x="8662921" y="9755356"/>
                    <a:ext cx="26675" cy="26678"/>
                  </a:xfrm>
                  <a:custGeom>
                    <a:avLst/>
                    <a:gdLst>
                      <a:gd name="connsiteX0" fmla="*/ 26674 w 26675"/>
                      <a:gd name="connsiteY0" fmla="*/ 13106 h 26678"/>
                      <a:gd name="connsiteX1" fmla="*/ 13572 w 26675"/>
                      <a:gd name="connsiteY1" fmla="*/ 26676 h 26678"/>
                      <a:gd name="connsiteX2" fmla="*/ 2 w 26675"/>
                      <a:gd name="connsiteY2" fmla="*/ 13574 h 26678"/>
                      <a:gd name="connsiteX3" fmla="*/ 13104 w 26675"/>
                      <a:gd name="connsiteY3" fmla="*/ 4 h 26678"/>
                      <a:gd name="connsiteX4" fmla="*/ 13336 w 26675"/>
                      <a:gd name="connsiteY4" fmla="*/ 2 h 26678"/>
                      <a:gd name="connsiteX5" fmla="*/ 26672 w 26675"/>
                      <a:gd name="connsiteY5" fmla="*/ 12870 h 26678"/>
                      <a:gd name="connsiteX6" fmla="*/ 26674 w 26675"/>
                      <a:gd name="connsiteY6" fmla="*/ 13106 h 26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675" h="26678">
                        <a:moveTo>
                          <a:pt x="26674" y="13106"/>
                        </a:moveTo>
                        <a:cubicBezTo>
                          <a:pt x="26803" y="20471"/>
                          <a:pt x="20937" y="26547"/>
                          <a:pt x="13572" y="26676"/>
                        </a:cubicBezTo>
                        <a:cubicBezTo>
                          <a:pt x="6207" y="26805"/>
                          <a:pt x="131" y="20940"/>
                          <a:pt x="2" y="13574"/>
                        </a:cubicBezTo>
                        <a:cubicBezTo>
                          <a:pt x="-127" y="6209"/>
                          <a:pt x="5738" y="134"/>
                          <a:pt x="13104" y="4"/>
                        </a:cubicBezTo>
                        <a:cubicBezTo>
                          <a:pt x="13181" y="3"/>
                          <a:pt x="13259" y="2"/>
                          <a:pt x="13336" y="2"/>
                        </a:cubicBezTo>
                        <a:cubicBezTo>
                          <a:pt x="20572" y="-127"/>
                          <a:pt x="26542" y="5634"/>
                          <a:pt x="26672" y="12870"/>
                        </a:cubicBezTo>
                        <a:cubicBezTo>
                          <a:pt x="26673" y="12948"/>
                          <a:pt x="26674" y="13027"/>
                          <a:pt x="26674" y="13106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37BA17CD-5FD7-4AA1-9473-058E3508EA54}"/>
                      </a:ext>
                    </a:extLst>
                  </p:cNvPr>
                  <p:cNvSpPr/>
                  <p:nvPr/>
                </p:nvSpPr>
                <p:spPr>
                  <a:xfrm>
                    <a:off x="8875389" y="9742020"/>
                    <a:ext cx="26441" cy="26441"/>
                  </a:xfrm>
                  <a:custGeom>
                    <a:avLst/>
                    <a:gdLst>
                      <a:gd name="connsiteX0" fmla="*/ 26442 w 26441"/>
                      <a:gd name="connsiteY0" fmla="*/ 13338 h 26441"/>
                      <a:gd name="connsiteX1" fmla="*/ 13338 w 26441"/>
                      <a:gd name="connsiteY1" fmla="*/ 26442 h 26441"/>
                      <a:gd name="connsiteX2" fmla="*/ 0 w 26441"/>
                      <a:gd name="connsiteY2" fmla="*/ 13338 h 26441"/>
                      <a:gd name="connsiteX3" fmla="*/ 13338 w 26441"/>
                      <a:gd name="connsiteY3" fmla="*/ 0 h 26441"/>
                      <a:gd name="connsiteX4" fmla="*/ 26442 w 26441"/>
                      <a:gd name="connsiteY4" fmla="*/ 13338 h 26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441" h="26441">
                        <a:moveTo>
                          <a:pt x="26442" y="13338"/>
                        </a:moveTo>
                        <a:cubicBezTo>
                          <a:pt x="26442" y="20575"/>
                          <a:pt x="20575" y="26442"/>
                          <a:pt x="13338" y="26442"/>
                        </a:cubicBezTo>
                        <a:cubicBezTo>
                          <a:pt x="6062" y="26443"/>
                          <a:pt x="128" y="20613"/>
                          <a:pt x="0" y="13338"/>
                        </a:cubicBezTo>
                        <a:cubicBezTo>
                          <a:pt x="125" y="6024"/>
                          <a:pt x="6024" y="125"/>
                          <a:pt x="13338" y="0"/>
                        </a:cubicBezTo>
                        <a:cubicBezTo>
                          <a:pt x="20613" y="128"/>
                          <a:pt x="26443" y="6062"/>
                          <a:pt x="26442" y="13338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  <p:grpSp>
            <p:nvGrpSpPr>
              <p:cNvPr id="225" name="Graphic 4">
                <a:extLst>
                  <a:ext uri="{FF2B5EF4-FFF2-40B4-BE49-F238E27FC236}">
                    <a16:creationId xmlns:a16="http://schemas.microsoft.com/office/drawing/2014/main" id="{B64A35F6-3291-435B-823B-123359399D4E}"/>
                  </a:ext>
                </a:extLst>
              </p:cNvPr>
              <p:cNvGrpSpPr/>
              <p:nvPr/>
            </p:nvGrpSpPr>
            <p:grpSpPr>
              <a:xfrm>
                <a:off x="9070652" y="9661454"/>
                <a:ext cx="1225550" cy="3039539"/>
                <a:chOff x="3186258" y="8537794"/>
                <a:chExt cx="1225550" cy="3039539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7727114F-6336-49C7-985A-BB74682C635B}"/>
                    </a:ext>
                  </a:extLst>
                </p:cNvPr>
                <p:cNvSpPr/>
                <p:nvPr/>
              </p:nvSpPr>
              <p:spPr>
                <a:xfrm>
                  <a:off x="3250300" y="11024122"/>
                  <a:ext cx="228316" cy="259385"/>
                </a:xfrm>
                <a:custGeom>
                  <a:avLst/>
                  <a:gdLst>
                    <a:gd name="connsiteX0" fmla="*/ 9850 w 228316"/>
                    <a:gd name="connsiteY0" fmla="*/ 141305 h 259385"/>
                    <a:gd name="connsiteX1" fmla="*/ 256 w 228316"/>
                    <a:gd name="connsiteY1" fmla="*/ 188105 h 259385"/>
                    <a:gd name="connsiteX2" fmla="*/ 21784 w 228316"/>
                    <a:gd name="connsiteY2" fmla="*/ 255730 h 259385"/>
                    <a:gd name="connsiteX3" fmla="*/ 101577 w 228316"/>
                    <a:gd name="connsiteY3" fmla="*/ 237011 h 259385"/>
                    <a:gd name="connsiteX4" fmla="*/ 163820 w 228316"/>
                    <a:gd name="connsiteY4" fmla="*/ 155346 h 259385"/>
                    <a:gd name="connsiteX5" fmla="*/ 225128 w 228316"/>
                    <a:gd name="connsiteY5" fmla="*/ 61747 h 259385"/>
                    <a:gd name="connsiteX6" fmla="*/ 201728 w 228316"/>
                    <a:gd name="connsiteY6" fmla="*/ 2311 h 259385"/>
                    <a:gd name="connsiteX7" fmla="*/ 93387 w 228316"/>
                    <a:gd name="connsiteY7" fmla="*/ 43494 h 259385"/>
                    <a:gd name="connsiteX8" fmla="*/ 9850 w 228316"/>
                    <a:gd name="connsiteY8" fmla="*/ 141305 h 259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8316" h="259385">
                      <a:moveTo>
                        <a:pt x="9850" y="141305"/>
                      </a:moveTo>
                      <a:cubicBezTo>
                        <a:pt x="2362" y="144347"/>
                        <a:pt x="724" y="159089"/>
                        <a:pt x="256" y="188105"/>
                      </a:cubicBezTo>
                      <a:cubicBezTo>
                        <a:pt x="256" y="210100"/>
                        <a:pt x="-3956" y="248710"/>
                        <a:pt x="21784" y="255730"/>
                      </a:cubicBezTo>
                      <a:cubicBezTo>
                        <a:pt x="49807" y="264459"/>
                        <a:pt x="80360" y="257292"/>
                        <a:pt x="101577" y="237011"/>
                      </a:cubicBezTo>
                      <a:cubicBezTo>
                        <a:pt x="120901" y="208733"/>
                        <a:pt x="141677" y="181475"/>
                        <a:pt x="163820" y="155346"/>
                      </a:cubicBezTo>
                      <a:cubicBezTo>
                        <a:pt x="191754" y="129757"/>
                        <a:pt x="212831" y="97578"/>
                        <a:pt x="225128" y="61747"/>
                      </a:cubicBezTo>
                      <a:cubicBezTo>
                        <a:pt x="233551" y="26880"/>
                        <a:pt x="225128" y="11905"/>
                        <a:pt x="201728" y="2311"/>
                      </a:cubicBezTo>
                      <a:cubicBezTo>
                        <a:pt x="168968" y="-10793"/>
                        <a:pt x="118893" y="35772"/>
                        <a:pt x="93387" y="43494"/>
                      </a:cubicBezTo>
                      <a:cubicBezTo>
                        <a:pt x="71391" y="51216"/>
                        <a:pt x="18742" y="138731"/>
                        <a:pt x="9850" y="141305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BEC68172-F42F-4535-A271-D8A60CBB35E8}"/>
                    </a:ext>
                  </a:extLst>
                </p:cNvPr>
                <p:cNvSpPr/>
                <p:nvPr/>
              </p:nvSpPr>
              <p:spPr>
                <a:xfrm>
                  <a:off x="3249368" y="11024122"/>
                  <a:ext cx="228546" cy="259324"/>
                </a:xfrm>
                <a:custGeom>
                  <a:avLst/>
                  <a:gdLst>
                    <a:gd name="connsiteX0" fmla="*/ 10080 w 228546"/>
                    <a:gd name="connsiteY0" fmla="*/ 141305 h 259324"/>
                    <a:gd name="connsiteX1" fmla="*/ 253 w 228546"/>
                    <a:gd name="connsiteY1" fmla="*/ 188105 h 259324"/>
                    <a:gd name="connsiteX2" fmla="*/ 22014 w 228546"/>
                    <a:gd name="connsiteY2" fmla="*/ 255730 h 259324"/>
                    <a:gd name="connsiteX3" fmla="*/ 101807 w 228546"/>
                    <a:gd name="connsiteY3" fmla="*/ 237011 h 259324"/>
                    <a:gd name="connsiteX4" fmla="*/ 163817 w 228546"/>
                    <a:gd name="connsiteY4" fmla="*/ 155346 h 259324"/>
                    <a:gd name="connsiteX5" fmla="*/ 225358 w 228546"/>
                    <a:gd name="connsiteY5" fmla="*/ 61747 h 259324"/>
                    <a:gd name="connsiteX6" fmla="*/ 201958 w 228546"/>
                    <a:gd name="connsiteY6" fmla="*/ 2311 h 259324"/>
                    <a:gd name="connsiteX7" fmla="*/ 93618 w 228546"/>
                    <a:gd name="connsiteY7" fmla="*/ 43494 h 259324"/>
                    <a:gd name="connsiteX8" fmla="*/ 10080 w 228546"/>
                    <a:gd name="connsiteY8" fmla="*/ 141305 h 259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8546" h="259324">
                      <a:moveTo>
                        <a:pt x="10080" y="141305"/>
                      </a:moveTo>
                      <a:cubicBezTo>
                        <a:pt x="2593" y="144347"/>
                        <a:pt x="955" y="159089"/>
                        <a:pt x="253" y="188105"/>
                      </a:cubicBezTo>
                      <a:cubicBezTo>
                        <a:pt x="253" y="210100"/>
                        <a:pt x="-3959" y="248710"/>
                        <a:pt x="22014" y="255730"/>
                      </a:cubicBezTo>
                      <a:cubicBezTo>
                        <a:pt x="50041" y="264357"/>
                        <a:pt x="80541" y="257201"/>
                        <a:pt x="101807" y="237011"/>
                      </a:cubicBezTo>
                      <a:cubicBezTo>
                        <a:pt x="121063" y="208744"/>
                        <a:pt x="141760" y="181486"/>
                        <a:pt x="163817" y="155346"/>
                      </a:cubicBezTo>
                      <a:cubicBezTo>
                        <a:pt x="191897" y="129837"/>
                        <a:pt x="213068" y="97638"/>
                        <a:pt x="225358" y="61747"/>
                      </a:cubicBezTo>
                      <a:cubicBezTo>
                        <a:pt x="233782" y="26880"/>
                        <a:pt x="225358" y="11905"/>
                        <a:pt x="201958" y="2311"/>
                      </a:cubicBezTo>
                      <a:cubicBezTo>
                        <a:pt x="169199" y="-10793"/>
                        <a:pt x="118890" y="35772"/>
                        <a:pt x="93618" y="43494"/>
                      </a:cubicBezTo>
                      <a:cubicBezTo>
                        <a:pt x="68346" y="51216"/>
                        <a:pt x="17802" y="139199"/>
                        <a:pt x="10080" y="141305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DFD4BA1B-8791-4C07-B18D-915B459DC581}"/>
                    </a:ext>
                  </a:extLst>
                </p:cNvPr>
                <p:cNvSpPr/>
                <p:nvPr/>
              </p:nvSpPr>
              <p:spPr>
                <a:xfrm>
                  <a:off x="3259682" y="11123542"/>
                  <a:ext cx="98512" cy="63798"/>
                </a:xfrm>
                <a:custGeom>
                  <a:avLst/>
                  <a:gdLst>
                    <a:gd name="connsiteX0" fmla="*/ 0 w 98512"/>
                    <a:gd name="connsiteY0" fmla="*/ 15444 h 63798"/>
                    <a:gd name="connsiteX1" fmla="*/ 0 w 98512"/>
                    <a:gd name="connsiteY1" fmla="*/ 51246 h 63798"/>
                    <a:gd name="connsiteX2" fmla="*/ 90323 w 98512"/>
                    <a:gd name="connsiteY2" fmla="*/ 51246 h 63798"/>
                    <a:gd name="connsiteX3" fmla="*/ 98513 w 98512"/>
                    <a:gd name="connsiteY3" fmla="*/ 0 h 6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512" h="63798">
                      <a:moveTo>
                        <a:pt x="0" y="15444"/>
                      </a:moveTo>
                      <a:lnTo>
                        <a:pt x="0" y="51246"/>
                      </a:lnTo>
                      <a:cubicBezTo>
                        <a:pt x="27781" y="67983"/>
                        <a:pt x="62541" y="67983"/>
                        <a:pt x="90323" y="51246"/>
                      </a:cubicBezTo>
                      <a:cubicBezTo>
                        <a:pt x="91727" y="47736"/>
                        <a:pt x="98513" y="0"/>
                        <a:pt x="98513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36CEAA09-B9A5-4ADB-B2F8-F8B31A3321D8}"/>
                    </a:ext>
                  </a:extLst>
                </p:cNvPr>
                <p:cNvSpPr/>
                <p:nvPr/>
              </p:nvSpPr>
              <p:spPr>
                <a:xfrm>
                  <a:off x="3534363" y="11365027"/>
                  <a:ext cx="420664" cy="212305"/>
                </a:xfrm>
                <a:custGeom>
                  <a:avLst/>
                  <a:gdLst>
                    <a:gd name="connsiteX0" fmla="*/ 19688 w 420664"/>
                    <a:gd name="connsiteY0" fmla="*/ 0 h 212305"/>
                    <a:gd name="connsiteX1" fmla="*/ 5180 w 420664"/>
                    <a:gd name="connsiteY1" fmla="*/ 58734 h 212305"/>
                    <a:gd name="connsiteX2" fmla="*/ 3776 w 420664"/>
                    <a:gd name="connsiteY2" fmla="*/ 132677 h 212305"/>
                    <a:gd name="connsiteX3" fmla="*/ 87079 w 420664"/>
                    <a:gd name="connsiteY3" fmla="*/ 157246 h 212305"/>
                    <a:gd name="connsiteX4" fmla="*/ 195186 w 420664"/>
                    <a:gd name="connsiteY4" fmla="*/ 192112 h 212305"/>
                    <a:gd name="connsiteX5" fmla="*/ 330670 w 420664"/>
                    <a:gd name="connsiteY5" fmla="*/ 210598 h 212305"/>
                    <a:gd name="connsiteX6" fmla="*/ 419122 w 420664"/>
                    <a:gd name="connsiteY6" fmla="*/ 163798 h 212305"/>
                    <a:gd name="connsiteX7" fmla="*/ 319439 w 420664"/>
                    <a:gd name="connsiteY7" fmla="*/ 90791 h 212305"/>
                    <a:gd name="connsiteX8" fmla="*/ 137623 w 420664"/>
                    <a:gd name="connsiteY8" fmla="*/ 234 h 212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64" h="212305">
                      <a:moveTo>
                        <a:pt x="19688" y="0"/>
                      </a:moveTo>
                      <a:cubicBezTo>
                        <a:pt x="13867" y="19322"/>
                        <a:pt x="9025" y="38924"/>
                        <a:pt x="5180" y="58734"/>
                      </a:cubicBezTo>
                      <a:cubicBezTo>
                        <a:pt x="-1215" y="82912"/>
                        <a:pt x="-1696" y="108273"/>
                        <a:pt x="3776" y="132677"/>
                      </a:cubicBezTo>
                      <a:cubicBezTo>
                        <a:pt x="11732" y="148589"/>
                        <a:pt x="41450" y="158416"/>
                        <a:pt x="87079" y="157246"/>
                      </a:cubicBezTo>
                      <a:cubicBezTo>
                        <a:pt x="125186" y="161037"/>
                        <a:pt x="162045" y="172924"/>
                        <a:pt x="195186" y="192112"/>
                      </a:cubicBezTo>
                      <a:cubicBezTo>
                        <a:pt x="238134" y="209344"/>
                        <a:pt x="284675" y="215694"/>
                        <a:pt x="330670" y="210598"/>
                      </a:cubicBezTo>
                      <a:cubicBezTo>
                        <a:pt x="371152" y="204982"/>
                        <a:pt x="412804" y="180412"/>
                        <a:pt x="419122" y="163798"/>
                      </a:cubicBezTo>
                      <a:cubicBezTo>
                        <a:pt x="425440" y="147185"/>
                        <a:pt x="416079" y="129635"/>
                        <a:pt x="319439" y="90791"/>
                      </a:cubicBezTo>
                      <a:cubicBezTo>
                        <a:pt x="319439" y="90791"/>
                        <a:pt x="185124" y="50544"/>
                        <a:pt x="137623" y="234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963B30A0-BF06-43C1-A832-BDC182DEFB67}"/>
                    </a:ext>
                  </a:extLst>
                </p:cNvPr>
                <p:cNvSpPr/>
                <p:nvPr/>
              </p:nvSpPr>
              <p:spPr>
                <a:xfrm>
                  <a:off x="3534363" y="11365027"/>
                  <a:ext cx="420664" cy="212305"/>
                </a:xfrm>
                <a:custGeom>
                  <a:avLst/>
                  <a:gdLst>
                    <a:gd name="connsiteX0" fmla="*/ 19688 w 420664"/>
                    <a:gd name="connsiteY0" fmla="*/ 0 h 212305"/>
                    <a:gd name="connsiteX1" fmla="*/ 5180 w 420664"/>
                    <a:gd name="connsiteY1" fmla="*/ 58734 h 212305"/>
                    <a:gd name="connsiteX2" fmla="*/ 3776 w 420664"/>
                    <a:gd name="connsiteY2" fmla="*/ 132677 h 212305"/>
                    <a:gd name="connsiteX3" fmla="*/ 87079 w 420664"/>
                    <a:gd name="connsiteY3" fmla="*/ 157246 h 212305"/>
                    <a:gd name="connsiteX4" fmla="*/ 195186 w 420664"/>
                    <a:gd name="connsiteY4" fmla="*/ 192112 h 212305"/>
                    <a:gd name="connsiteX5" fmla="*/ 330670 w 420664"/>
                    <a:gd name="connsiteY5" fmla="*/ 210598 h 212305"/>
                    <a:gd name="connsiteX6" fmla="*/ 419122 w 420664"/>
                    <a:gd name="connsiteY6" fmla="*/ 163798 h 212305"/>
                    <a:gd name="connsiteX7" fmla="*/ 319439 w 420664"/>
                    <a:gd name="connsiteY7" fmla="*/ 90791 h 212305"/>
                    <a:gd name="connsiteX8" fmla="*/ 137623 w 420664"/>
                    <a:gd name="connsiteY8" fmla="*/ 234 h 212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64" h="212305">
                      <a:moveTo>
                        <a:pt x="19688" y="0"/>
                      </a:moveTo>
                      <a:cubicBezTo>
                        <a:pt x="13867" y="19322"/>
                        <a:pt x="9025" y="38924"/>
                        <a:pt x="5180" y="58734"/>
                      </a:cubicBezTo>
                      <a:cubicBezTo>
                        <a:pt x="-1215" y="82912"/>
                        <a:pt x="-1696" y="108273"/>
                        <a:pt x="3776" y="132677"/>
                      </a:cubicBezTo>
                      <a:cubicBezTo>
                        <a:pt x="11732" y="148589"/>
                        <a:pt x="41450" y="158416"/>
                        <a:pt x="87079" y="157246"/>
                      </a:cubicBezTo>
                      <a:cubicBezTo>
                        <a:pt x="125186" y="161037"/>
                        <a:pt x="162045" y="172924"/>
                        <a:pt x="195186" y="192112"/>
                      </a:cubicBezTo>
                      <a:cubicBezTo>
                        <a:pt x="238134" y="209344"/>
                        <a:pt x="284675" y="215694"/>
                        <a:pt x="330670" y="210598"/>
                      </a:cubicBezTo>
                      <a:cubicBezTo>
                        <a:pt x="371152" y="204982"/>
                        <a:pt x="412804" y="180412"/>
                        <a:pt x="419122" y="163798"/>
                      </a:cubicBezTo>
                      <a:cubicBezTo>
                        <a:pt x="425440" y="147185"/>
                        <a:pt x="416079" y="129635"/>
                        <a:pt x="319439" y="90791"/>
                      </a:cubicBezTo>
                      <a:cubicBezTo>
                        <a:pt x="319439" y="90791"/>
                        <a:pt x="185124" y="50544"/>
                        <a:pt x="137623" y="234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70DAAC59-D2FD-4E51-B474-35411DED8110}"/>
                    </a:ext>
                  </a:extLst>
                </p:cNvPr>
                <p:cNvSpPr/>
                <p:nvPr/>
              </p:nvSpPr>
              <p:spPr>
                <a:xfrm>
                  <a:off x="3553115" y="11326184"/>
                  <a:ext cx="118043" cy="76757"/>
                </a:xfrm>
                <a:custGeom>
                  <a:avLst/>
                  <a:gdLst>
                    <a:gd name="connsiteX0" fmla="*/ 0 w 118043"/>
                    <a:gd name="connsiteY0" fmla="*/ 468 h 76757"/>
                    <a:gd name="connsiteX1" fmla="*/ 0 w 118043"/>
                    <a:gd name="connsiteY1" fmla="*/ 41886 h 76757"/>
                    <a:gd name="connsiteX2" fmla="*/ 64817 w 118043"/>
                    <a:gd name="connsiteY2" fmla="*/ 76518 h 76757"/>
                    <a:gd name="connsiteX3" fmla="*/ 117935 w 118043"/>
                    <a:gd name="connsiteY3" fmla="*/ 38609 h 76757"/>
                    <a:gd name="connsiteX4" fmla="*/ 117935 w 118043"/>
                    <a:gd name="connsiteY4" fmla="*/ 0 h 76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043" h="76757">
                      <a:moveTo>
                        <a:pt x="0" y="468"/>
                      </a:moveTo>
                      <a:cubicBezTo>
                        <a:pt x="0" y="468"/>
                        <a:pt x="0" y="26910"/>
                        <a:pt x="0" y="41886"/>
                      </a:cubicBezTo>
                      <a:cubicBezTo>
                        <a:pt x="0" y="56861"/>
                        <a:pt x="18486" y="79326"/>
                        <a:pt x="64817" y="76518"/>
                      </a:cubicBezTo>
                      <a:cubicBezTo>
                        <a:pt x="97343" y="74645"/>
                        <a:pt x="119807" y="65520"/>
                        <a:pt x="117935" y="38609"/>
                      </a:cubicBezTo>
                      <a:lnTo>
                        <a:pt x="117935" y="0"/>
                      </a:lnTo>
                      <a:close/>
                    </a:path>
                  </a:pathLst>
                </a:custGeom>
                <a:solidFill>
                  <a:srgbClr val="FFA8A7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9AB476D6-A9FC-49B0-8D23-2DF3AEF26E85}"/>
                    </a:ext>
                  </a:extLst>
                </p:cNvPr>
                <p:cNvSpPr/>
                <p:nvPr/>
              </p:nvSpPr>
              <p:spPr>
                <a:xfrm>
                  <a:off x="3213720" y="9717912"/>
                  <a:ext cx="558343" cy="1622312"/>
                </a:xfrm>
                <a:custGeom>
                  <a:avLst/>
                  <a:gdLst>
                    <a:gd name="connsiteX0" fmla="*/ 12032 w 558343"/>
                    <a:gd name="connsiteY0" fmla="*/ 947697 h 1622312"/>
                    <a:gd name="connsiteX1" fmla="*/ 32858 w 558343"/>
                    <a:gd name="connsiteY1" fmla="*/ 758392 h 1622312"/>
                    <a:gd name="connsiteX2" fmla="*/ 6650 w 558343"/>
                    <a:gd name="connsiteY2" fmla="*/ 465428 h 1622312"/>
                    <a:gd name="connsiteX3" fmla="*/ 12032 w 558343"/>
                    <a:gd name="connsiteY3" fmla="*/ 36978 h 1622312"/>
                    <a:gd name="connsiteX4" fmla="*/ 553503 w 558343"/>
                    <a:gd name="connsiteY4" fmla="*/ 107178 h 1622312"/>
                    <a:gd name="connsiteX5" fmla="*/ 543207 w 558343"/>
                    <a:gd name="connsiteY5" fmla="*/ 864393 h 1622312"/>
                    <a:gd name="connsiteX6" fmla="*/ 512085 w 558343"/>
                    <a:gd name="connsiteY6" fmla="*/ 1157826 h 1622312"/>
                    <a:gd name="connsiteX7" fmla="*/ 457330 w 558343"/>
                    <a:gd name="connsiteY7" fmla="*/ 1607804 h 1622312"/>
                    <a:gd name="connsiteX8" fmla="*/ 340331 w 558343"/>
                    <a:gd name="connsiteY8" fmla="*/ 1607804 h 1622312"/>
                    <a:gd name="connsiteX9" fmla="*/ 296105 w 558343"/>
                    <a:gd name="connsiteY9" fmla="*/ 1132321 h 1622312"/>
                    <a:gd name="connsiteX10" fmla="*/ 327929 w 558343"/>
                    <a:gd name="connsiteY10" fmla="*/ 921723 h 1622312"/>
                    <a:gd name="connsiteX11" fmla="*/ 302423 w 558343"/>
                    <a:gd name="connsiteY11" fmla="*/ 629226 h 1622312"/>
                    <a:gd name="connsiteX12" fmla="*/ 276216 w 558343"/>
                    <a:gd name="connsiteY12" fmla="*/ 368787 h 1622312"/>
                    <a:gd name="connsiteX13" fmla="*/ 264750 w 558343"/>
                    <a:gd name="connsiteY13" fmla="*/ 363405 h 1622312"/>
                    <a:gd name="connsiteX14" fmla="*/ 253986 w 558343"/>
                    <a:gd name="connsiteY14" fmla="*/ 682343 h 1622312"/>
                    <a:gd name="connsiteX15" fmla="*/ 217482 w 558343"/>
                    <a:gd name="connsiteY15" fmla="*/ 1001750 h 1622312"/>
                    <a:gd name="connsiteX16" fmla="*/ 143539 w 558343"/>
                    <a:gd name="connsiteY16" fmla="*/ 1422946 h 1622312"/>
                    <a:gd name="connsiteX17" fmla="*/ 46898 w 558343"/>
                    <a:gd name="connsiteY17" fmla="*/ 1420839 h 1622312"/>
                    <a:gd name="connsiteX18" fmla="*/ 12032 w 558343"/>
                    <a:gd name="connsiteY18" fmla="*/ 947697 h 1622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8343" h="1622312">
                      <a:moveTo>
                        <a:pt x="12032" y="947697"/>
                      </a:moveTo>
                      <a:cubicBezTo>
                        <a:pt x="25604" y="830698"/>
                        <a:pt x="32858" y="758392"/>
                        <a:pt x="32858" y="758392"/>
                      </a:cubicBezTo>
                      <a:cubicBezTo>
                        <a:pt x="32858" y="758392"/>
                        <a:pt x="16010" y="617994"/>
                        <a:pt x="6650" y="465428"/>
                      </a:cubicBezTo>
                      <a:cubicBezTo>
                        <a:pt x="-3879" y="301629"/>
                        <a:pt x="-1773" y="106241"/>
                        <a:pt x="12032" y="36978"/>
                      </a:cubicBezTo>
                      <a:cubicBezTo>
                        <a:pt x="12032" y="36978"/>
                        <a:pt x="539697" y="-82126"/>
                        <a:pt x="553503" y="107178"/>
                      </a:cubicBezTo>
                      <a:cubicBezTo>
                        <a:pt x="567309" y="296481"/>
                        <a:pt x="547653" y="780857"/>
                        <a:pt x="543207" y="864393"/>
                      </a:cubicBezTo>
                      <a:cubicBezTo>
                        <a:pt x="538761" y="947931"/>
                        <a:pt x="526125" y="1022108"/>
                        <a:pt x="512085" y="1157826"/>
                      </a:cubicBezTo>
                      <a:cubicBezTo>
                        <a:pt x="498045" y="1293545"/>
                        <a:pt x="457330" y="1607804"/>
                        <a:pt x="457330" y="1607804"/>
                      </a:cubicBezTo>
                      <a:cubicBezTo>
                        <a:pt x="420729" y="1627149"/>
                        <a:pt x="376931" y="1627149"/>
                        <a:pt x="340331" y="1607804"/>
                      </a:cubicBezTo>
                      <a:cubicBezTo>
                        <a:pt x="340331" y="1607804"/>
                        <a:pt x="293531" y="1228728"/>
                        <a:pt x="296105" y="1132321"/>
                      </a:cubicBezTo>
                      <a:cubicBezTo>
                        <a:pt x="297653" y="1061048"/>
                        <a:pt x="308349" y="990270"/>
                        <a:pt x="327929" y="921723"/>
                      </a:cubicBezTo>
                      <a:cubicBezTo>
                        <a:pt x="327929" y="921723"/>
                        <a:pt x="314357" y="765413"/>
                        <a:pt x="302423" y="629226"/>
                      </a:cubicBezTo>
                      <a:cubicBezTo>
                        <a:pt x="290490" y="493039"/>
                        <a:pt x="279024" y="427988"/>
                        <a:pt x="276216" y="368787"/>
                      </a:cubicBezTo>
                      <a:lnTo>
                        <a:pt x="264750" y="363405"/>
                      </a:lnTo>
                      <a:cubicBezTo>
                        <a:pt x="264750" y="363405"/>
                        <a:pt x="258432" y="598807"/>
                        <a:pt x="253986" y="682343"/>
                      </a:cubicBezTo>
                      <a:cubicBezTo>
                        <a:pt x="249540" y="765880"/>
                        <a:pt x="238074" y="846141"/>
                        <a:pt x="217482" y="1001750"/>
                      </a:cubicBezTo>
                      <a:cubicBezTo>
                        <a:pt x="199465" y="1136532"/>
                        <a:pt x="143539" y="1422946"/>
                        <a:pt x="143539" y="1422946"/>
                      </a:cubicBezTo>
                      <a:cubicBezTo>
                        <a:pt x="83870" y="1457109"/>
                        <a:pt x="46898" y="1420839"/>
                        <a:pt x="46898" y="1420839"/>
                      </a:cubicBezTo>
                      <a:cubicBezTo>
                        <a:pt x="46898" y="1420839"/>
                        <a:pt x="-1773" y="1064696"/>
                        <a:pt x="12032" y="947697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2F47ABC5-C588-4FBF-8A24-8AE3586211FE}"/>
                    </a:ext>
                  </a:extLst>
                </p:cNvPr>
                <p:cNvSpPr/>
                <p:nvPr/>
              </p:nvSpPr>
              <p:spPr>
                <a:xfrm>
                  <a:off x="3293378" y="9970402"/>
                  <a:ext cx="195621" cy="403966"/>
                </a:xfrm>
                <a:custGeom>
                  <a:avLst/>
                  <a:gdLst>
                    <a:gd name="connsiteX0" fmla="*/ 195622 w 195621"/>
                    <a:gd name="connsiteY0" fmla="*/ 116999 h 403966"/>
                    <a:gd name="connsiteX1" fmla="*/ 0 w 195621"/>
                    <a:gd name="connsiteY1" fmla="*/ 0 h 403966"/>
                    <a:gd name="connsiteX2" fmla="*/ 140399 w 195621"/>
                    <a:gd name="connsiteY2" fmla="*/ 118403 h 403966"/>
                    <a:gd name="connsiteX3" fmla="*/ 174562 w 195621"/>
                    <a:gd name="connsiteY3" fmla="*/ 403880 h 403966"/>
                    <a:gd name="connsiteX4" fmla="*/ 184390 w 195621"/>
                    <a:gd name="connsiteY4" fmla="*/ 116063 h 403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621" h="403966">
                      <a:moveTo>
                        <a:pt x="195622" y="116999"/>
                      </a:moveTo>
                      <a:cubicBezTo>
                        <a:pt x="195622" y="116999"/>
                        <a:pt x="65519" y="56628"/>
                        <a:pt x="0" y="0"/>
                      </a:cubicBezTo>
                      <a:cubicBezTo>
                        <a:pt x="37598" y="49240"/>
                        <a:pt x="85519" y="89654"/>
                        <a:pt x="140399" y="118403"/>
                      </a:cubicBezTo>
                      <a:cubicBezTo>
                        <a:pt x="140398" y="118403"/>
                        <a:pt x="175030" y="409730"/>
                        <a:pt x="174562" y="403880"/>
                      </a:cubicBezTo>
                      <a:lnTo>
                        <a:pt x="184390" y="116063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5DBF8EB-CCF6-4A8D-922D-056A763F62E5}"/>
                    </a:ext>
                  </a:extLst>
                </p:cNvPr>
                <p:cNvSpPr/>
                <p:nvPr/>
              </p:nvSpPr>
              <p:spPr>
                <a:xfrm>
                  <a:off x="3395401" y="8967489"/>
                  <a:ext cx="183688" cy="210597"/>
                </a:xfrm>
                <a:custGeom>
                  <a:avLst/>
                  <a:gdLst>
                    <a:gd name="connsiteX0" fmla="*/ 183688 w 183688"/>
                    <a:gd name="connsiteY0" fmla="*/ 37206 h 210597"/>
                    <a:gd name="connsiteX1" fmla="*/ 156311 w 183688"/>
                    <a:gd name="connsiteY1" fmla="*/ 210598 h 210597"/>
                    <a:gd name="connsiteX2" fmla="*/ 0 w 183688"/>
                    <a:gd name="connsiteY2" fmla="*/ 202642 h 210597"/>
                    <a:gd name="connsiteX3" fmla="*/ 18252 w 183688"/>
                    <a:gd name="connsiteY3" fmla="*/ 0 h 210597"/>
                    <a:gd name="connsiteX4" fmla="*/ 183688 w 183688"/>
                    <a:gd name="connsiteY4" fmla="*/ 37206 h 210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688" h="210597">
                      <a:moveTo>
                        <a:pt x="183688" y="37206"/>
                      </a:moveTo>
                      <a:lnTo>
                        <a:pt x="156311" y="210598"/>
                      </a:lnTo>
                      <a:lnTo>
                        <a:pt x="0" y="202642"/>
                      </a:lnTo>
                      <a:lnTo>
                        <a:pt x="18252" y="0"/>
                      </a:lnTo>
                      <a:lnTo>
                        <a:pt x="183688" y="37206"/>
                      </a:lnTo>
                      <a:close/>
                    </a:path>
                  </a:pathLst>
                </a:custGeom>
                <a:solidFill>
                  <a:srgbClr val="FFA8A7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710D0F3-D965-4DD1-9472-B7DC8C6B048E}"/>
                    </a:ext>
                  </a:extLst>
                </p:cNvPr>
                <p:cNvSpPr/>
                <p:nvPr/>
              </p:nvSpPr>
              <p:spPr>
                <a:xfrm>
                  <a:off x="3186258" y="9066529"/>
                  <a:ext cx="176383" cy="300393"/>
                </a:xfrm>
                <a:custGeom>
                  <a:avLst/>
                  <a:gdLst>
                    <a:gd name="connsiteX0" fmla="*/ 176383 w 176383"/>
                    <a:gd name="connsiteY0" fmla="*/ 4855 h 300393"/>
                    <a:gd name="connsiteX1" fmla="*/ 21477 w 176383"/>
                    <a:gd name="connsiteY1" fmla="*/ 54696 h 300393"/>
                    <a:gd name="connsiteX2" fmla="*/ 18201 w 176383"/>
                    <a:gd name="connsiteY2" fmla="*/ 300394 h 300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383" h="300393">
                      <a:moveTo>
                        <a:pt x="176383" y="4855"/>
                      </a:moveTo>
                      <a:cubicBezTo>
                        <a:pt x="176383" y="4855"/>
                        <a:pt x="67808" y="-22991"/>
                        <a:pt x="21477" y="54696"/>
                      </a:cubicBezTo>
                      <a:cubicBezTo>
                        <a:pt x="-24855" y="132383"/>
                        <a:pt x="18201" y="300394"/>
                        <a:pt x="18201" y="3003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68EA3E7E-9197-4661-9EFC-6D7EBCF60FF9}"/>
                    </a:ext>
                  </a:extLst>
                </p:cNvPr>
                <p:cNvSpPr/>
                <p:nvPr/>
              </p:nvSpPr>
              <p:spPr>
                <a:xfrm>
                  <a:off x="3194688" y="9070367"/>
                  <a:ext cx="594297" cy="1146495"/>
                </a:xfrm>
                <a:custGeom>
                  <a:avLst/>
                  <a:gdLst>
                    <a:gd name="connsiteX0" fmla="*/ 16557 w 594297"/>
                    <a:gd name="connsiteY0" fmla="*/ 107720 h 1146495"/>
                    <a:gd name="connsiteX1" fmla="*/ 168422 w 594297"/>
                    <a:gd name="connsiteY1" fmla="*/ 1017 h 1146495"/>
                    <a:gd name="connsiteX2" fmla="*/ 209137 w 594297"/>
                    <a:gd name="connsiteY2" fmla="*/ 7802 h 1146495"/>
                    <a:gd name="connsiteX3" fmla="*/ 367553 w 594297"/>
                    <a:gd name="connsiteY3" fmla="*/ 41498 h 1146495"/>
                    <a:gd name="connsiteX4" fmla="*/ 430967 w 594297"/>
                    <a:gd name="connsiteY4" fmla="*/ 60218 h 1146495"/>
                    <a:gd name="connsiteX5" fmla="*/ 545157 w 594297"/>
                    <a:gd name="connsiteY5" fmla="*/ 303810 h 1146495"/>
                    <a:gd name="connsiteX6" fmla="*/ 594297 w 594297"/>
                    <a:gd name="connsiteY6" fmla="*/ 1102911 h 1146495"/>
                    <a:gd name="connsiteX7" fmla="*/ 496954 w 594297"/>
                    <a:gd name="connsiteY7" fmla="*/ 1132395 h 1146495"/>
                    <a:gd name="connsiteX8" fmla="*/ 475894 w 594297"/>
                    <a:gd name="connsiteY8" fmla="*/ 807606 h 1146495"/>
                    <a:gd name="connsiteX9" fmla="*/ 470746 w 594297"/>
                    <a:gd name="connsiteY9" fmla="*/ 1137074 h 1146495"/>
                    <a:gd name="connsiteX10" fmla="*/ 213349 w 594297"/>
                    <a:gd name="connsiteY10" fmla="*/ 1137074 h 1146495"/>
                    <a:gd name="connsiteX11" fmla="*/ 411 w 594297"/>
                    <a:gd name="connsiteY11" fmla="*/ 1056579 h 1146495"/>
                    <a:gd name="connsiteX12" fmla="*/ 23811 w 594297"/>
                    <a:gd name="connsiteY12" fmla="*/ 545529 h 1146495"/>
                    <a:gd name="connsiteX13" fmla="*/ 5325 w 594297"/>
                    <a:gd name="connsiteY13" fmla="*/ 311531 h 1146495"/>
                    <a:gd name="connsiteX14" fmla="*/ 16557 w 594297"/>
                    <a:gd name="connsiteY14" fmla="*/ 107720 h 1146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4297" h="1146495">
                      <a:moveTo>
                        <a:pt x="16557" y="107720"/>
                      </a:moveTo>
                      <a:cubicBezTo>
                        <a:pt x="30831" y="60920"/>
                        <a:pt x="108518" y="-9279"/>
                        <a:pt x="168422" y="1017"/>
                      </a:cubicBezTo>
                      <a:lnTo>
                        <a:pt x="209137" y="7802"/>
                      </a:lnTo>
                      <a:cubicBezTo>
                        <a:pt x="216157" y="37052"/>
                        <a:pt x="291036" y="59516"/>
                        <a:pt x="367553" y="41498"/>
                      </a:cubicBezTo>
                      <a:cubicBezTo>
                        <a:pt x="390953" y="47582"/>
                        <a:pt x="411779" y="53900"/>
                        <a:pt x="430967" y="60218"/>
                      </a:cubicBezTo>
                      <a:cubicBezTo>
                        <a:pt x="485956" y="78470"/>
                        <a:pt x="536734" y="124567"/>
                        <a:pt x="545157" y="303810"/>
                      </a:cubicBezTo>
                      <a:cubicBezTo>
                        <a:pt x="545157" y="303810"/>
                        <a:pt x="593829" y="835218"/>
                        <a:pt x="594297" y="1102911"/>
                      </a:cubicBezTo>
                      <a:cubicBezTo>
                        <a:pt x="562908" y="1115943"/>
                        <a:pt x="530299" y="1125819"/>
                        <a:pt x="496954" y="1132395"/>
                      </a:cubicBezTo>
                      <a:cubicBezTo>
                        <a:pt x="493444" y="1132394"/>
                        <a:pt x="479404" y="806904"/>
                        <a:pt x="475894" y="807606"/>
                      </a:cubicBezTo>
                      <a:cubicBezTo>
                        <a:pt x="472384" y="808308"/>
                        <a:pt x="475894" y="1135203"/>
                        <a:pt x="470746" y="1137074"/>
                      </a:cubicBezTo>
                      <a:cubicBezTo>
                        <a:pt x="385407" y="1149636"/>
                        <a:pt x="298688" y="1149636"/>
                        <a:pt x="213349" y="1137074"/>
                      </a:cubicBezTo>
                      <a:cubicBezTo>
                        <a:pt x="137207" y="1126649"/>
                        <a:pt x="64410" y="1099130"/>
                        <a:pt x="411" y="1056579"/>
                      </a:cubicBezTo>
                      <a:cubicBezTo>
                        <a:pt x="411" y="1056579"/>
                        <a:pt x="411" y="714475"/>
                        <a:pt x="23811" y="545529"/>
                      </a:cubicBezTo>
                      <a:cubicBezTo>
                        <a:pt x="12813" y="429934"/>
                        <a:pt x="10473" y="352948"/>
                        <a:pt x="5325" y="311531"/>
                      </a:cubicBezTo>
                      <a:cubicBezTo>
                        <a:pt x="-8013" y="197574"/>
                        <a:pt x="6729" y="140245"/>
                        <a:pt x="16557" y="107720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6E8919F8-7FDD-4961-8C83-FE9B8A2C45F9}"/>
                    </a:ext>
                  </a:extLst>
                </p:cNvPr>
                <p:cNvSpPr/>
                <p:nvPr/>
              </p:nvSpPr>
              <p:spPr>
                <a:xfrm>
                  <a:off x="3236234" y="9612152"/>
                  <a:ext cx="252520" cy="102482"/>
                </a:xfrm>
                <a:custGeom>
                  <a:avLst/>
                  <a:gdLst>
                    <a:gd name="connsiteX0" fmla="*/ 247150 w 252520"/>
                    <a:gd name="connsiteY0" fmla="*/ 53118 h 102482"/>
                    <a:gd name="connsiteX1" fmla="*/ 13152 w 252520"/>
                    <a:gd name="connsiteY1" fmla="*/ 0 h 102482"/>
                    <a:gd name="connsiteX2" fmla="*/ 6132 w 252520"/>
                    <a:gd name="connsiteY2" fmla="*/ 49374 h 102482"/>
                    <a:gd name="connsiteX3" fmla="*/ 238960 w 252520"/>
                    <a:gd name="connsiteY3" fmla="*/ 100385 h 102482"/>
                    <a:gd name="connsiteX4" fmla="*/ 247150 w 252520"/>
                    <a:gd name="connsiteY4" fmla="*/ 53118 h 102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520" h="102482">
                      <a:moveTo>
                        <a:pt x="247150" y="53118"/>
                      </a:moveTo>
                      <a:cubicBezTo>
                        <a:pt x="247150" y="53118"/>
                        <a:pt x="95285" y="66924"/>
                        <a:pt x="13152" y="0"/>
                      </a:cubicBezTo>
                      <a:cubicBezTo>
                        <a:pt x="-2292" y="10062"/>
                        <a:pt x="-3462" y="23400"/>
                        <a:pt x="6132" y="49374"/>
                      </a:cubicBezTo>
                      <a:cubicBezTo>
                        <a:pt x="6132" y="49374"/>
                        <a:pt x="85691" y="114893"/>
                        <a:pt x="238960" y="100385"/>
                      </a:cubicBezTo>
                      <a:cubicBezTo>
                        <a:pt x="253208" y="88942"/>
                        <a:pt x="256717" y="68687"/>
                        <a:pt x="247150" y="53118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1E4D46B-E2F4-4037-9B5A-6225929D2448}"/>
                    </a:ext>
                  </a:extLst>
                </p:cNvPr>
                <p:cNvSpPr/>
                <p:nvPr/>
              </p:nvSpPr>
              <p:spPr>
                <a:xfrm>
                  <a:off x="3452117" y="9676377"/>
                  <a:ext cx="26679" cy="26648"/>
                </a:xfrm>
                <a:custGeom>
                  <a:avLst/>
                  <a:gdLst>
                    <a:gd name="connsiteX0" fmla="*/ 146 w 26679"/>
                    <a:gd name="connsiteY0" fmla="*/ 11356 h 26648"/>
                    <a:gd name="connsiteX1" fmla="*/ 11387 w 26679"/>
                    <a:gd name="connsiteY1" fmla="*/ 26503 h 26648"/>
                    <a:gd name="connsiteX2" fmla="*/ 26534 w 26679"/>
                    <a:gd name="connsiteY2" fmla="*/ 15262 h 26648"/>
                    <a:gd name="connsiteX3" fmla="*/ 15355 w 26679"/>
                    <a:gd name="connsiteY3" fmla="*/ 124 h 26648"/>
                    <a:gd name="connsiteX4" fmla="*/ 146 w 26679"/>
                    <a:gd name="connsiteY4" fmla="*/ 11356 h 2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79" h="26648">
                      <a:moveTo>
                        <a:pt x="146" y="11356"/>
                      </a:moveTo>
                      <a:cubicBezTo>
                        <a:pt x="-933" y="18643"/>
                        <a:pt x="4100" y="25425"/>
                        <a:pt x="11387" y="26503"/>
                      </a:cubicBezTo>
                      <a:cubicBezTo>
                        <a:pt x="18674" y="27581"/>
                        <a:pt x="25456" y="22548"/>
                        <a:pt x="26534" y="15262"/>
                      </a:cubicBezTo>
                      <a:cubicBezTo>
                        <a:pt x="27609" y="7999"/>
                        <a:pt x="22613" y="1234"/>
                        <a:pt x="15355" y="124"/>
                      </a:cubicBezTo>
                      <a:cubicBezTo>
                        <a:pt x="8082" y="-860"/>
                        <a:pt x="1345" y="4115"/>
                        <a:pt x="146" y="1135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D2D0F8B1-ADE5-499B-A1B1-AAAC86C39C98}"/>
                    </a:ext>
                  </a:extLst>
                </p:cNvPr>
                <p:cNvSpPr/>
                <p:nvPr/>
              </p:nvSpPr>
              <p:spPr>
                <a:xfrm>
                  <a:off x="3245518" y="9629094"/>
                  <a:ext cx="26779" cy="27910"/>
                </a:xfrm>
                <a:custGeom>
                  <a:avLst/>
                  <a:gdLst>
                    <a:gd name="connsiteX0" fmla="*/ 124 w 26779"/>
                    <a:gd name="connsiteY0" fmla="*/ 12542 h 27910"/>
                    <a:gd name="connsiteX1" fmla="*/ 11356 w 26779"/>
                    <a:gd name="connsiteY1" fmla="*/ 27752 h 27910"/>
                    <a:gd name="connsiteX2" fmla="*/ 26322 w 26779"/>
                    <a:gd name="connsiteY2" fmla="*/ 16822 h 27910"/>
                    <a:gd name="connsiteX3" fmla="*/ 26332 w 26779"/>
                    <a:gd name="connsiteY3" fmla="*/ 16754 h 27910"/>
                    <a:gd name="connsiteX4" fmla="*/ 16851 w 26779"/>
                    <a:gd name="connsiteY4" fmla="*/ 447 h 27910"/>
                    <a:gd name="connsiteX5" fmla="*/ 544 w 26779"/>
                    <a:gd name="connsiteY5" fmla="*/ 9929 h 27910"/>
                    <a:gd name="connsiteX6" fmla="*/ 124 w 26779"/>
                    <a:gd name="connsiteY6" fmla="*/ 12542 h 27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779" h="27910">
                      <a:moveTo>
                        <a:pt x="124" y="12542"/>
                      </a:moveTo>
                      <a:cubicBezTo>
                        <a:pt x="-860" y="19815"/>
                        <a:pt x="4115" y="26553"/>
                        <a:pt x="11356" y="27752"/>
                      </a:cubicBezTo>
                      <a:cubicBezTo>
                        <a:pt x="18507" y="28867"/>
                        <a:pt x="25207" y="23973"/>
                        <a:pt x="26322" y="16822"/>
                      </a:cubicBezTo>
                      <a:cubicBezTo>
                        <a:pt x="26325" y="16799"/>
                        <a:pt x="26329" y="16776"/>
                        <a:pt x="26332" y="16754"/>
                      </a:cubicBezTo>
                      <a:cubicBezTo>
                        <a:pt x="28217" y="9633"/>
                        <a:pt x="23972" y="2332"/>
                        <a:pt x="16851" y="447"/>
                      </a:cubicBezTo>
                      <a:cubicBezTo>
                        <a:pt x="9730" y="-1438"/>
                        <a:pt x="2429" y="2808"/>
                        <a:pt x="544" y="9929"/>
                      </a:cubicBezTo>
                      <a:cubicBezTo>
                        <a:pt x="318" y="10784"/>
                        <a:pt x="177" y="11660"/>
                        <a:pt x="124" y="1254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2414E452-80C1-4FB7-8CAC-4425FA9123D7}"/>
                    </a:ext>
                  </a:extLst>
                </p:cNvPr>
                <p:cNvSpPr/>
                <p:nvPr/>
              </p:nvSpPr>
              <p:spPr>
                <a:xfrm>
                  <a:off x="3377617" y="9029199"/>
                  <a:ext cx="220659" cy="122121"/>
                </a:xfrm>
                <a:custGeom>
                  <a:avLst/>
                  <a:gdLst>
                    <a:gd name="connsiteX0" fmla="*/ 193282 w 220659"/>
                    <a:gd name="connsiteY0" fmla="*/ 28145 h 122121"/>
                    <a:gd name="connsiteX1" fmla="*/ 206152 w 220659"/>
                    <a:gd name="connsiteY1" fmla="*/ 36335 h 122121"/>
                    <a:gd name="connsiteX2" fmla="*/ 220659 w 220659"/>
                    <a:gd name="connsiteY2" fmla="*/ 92962 h 122121"/>
                    <a:gd name="connsiteX3" fmla="*/ 103661 w 220659"/>
                    <a:gd name="connsiteY3" fmla="*/ 120340 h 122121"/>
                    <a:gd name="connsiteX4" fmla="*/ 0 w 220659"/>
                    <a:gd name="connsiteY4" fmla="*/ 48035 h 122121"/>
                    <a:gd name="connsiteX5" fmla="*/ 31356 w 220659"/>
                    <a:gd name="connsiteY5" fmla="*/ 65 h 122121"/>
                    <a:gd name="connsiteX6" fmla="*/ 29952 w 220659"/>
                    <a:gd name="connsiteY6" fmla="*/ 17614 h 122121"/>
                    <a:gd name="connsiteX7" fmla="*/ 88451 w 220659"/>
                    <a:gd name="connsiteY7" fmla="*/ 42887 h 122121"/>
                    <a:gd name="connsiteX8" fmla="*/ 193282 w 220659"/>
                    <a:gd name="connsiteY8" fmla="*/ 28145 h 122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0659" h="122121">
                      <a:moveTo>
                        <a:pt x="193282" y="28145"/>
                      </a:moveTo>
                      <a:cubicBezTo>
                        <a:pt x="193282" y="28145"/>
                        <a:pt x="200770" y="26039"/>
                        <a:pt x="206152" y="36335"/>
                      </a:cubicBezTo>
                      <a:cubicBezTo>
                        <a:pt x="212408" y="54818"/>
                        <a:pt x="217258" y="73747"/>
                        <a:pt x="220659" y="92962"/>
                      </a:cubicBezTo>
                      <a:cubicBezTo>
                        <a:pt x="220660" y="92962"/>
                        <a:pt x="187666" y="130636"/>
                        <a:pt x="103661" y="120340"/>
                      </a:cubicBezTo>
                      <a:cubicBezTo>
                        <a:pt x="19656" y="110044"/>
                        <a:pt x="0" y="48035"/>
                        <a:pt x="0" y="48035"/>
                      </a:cubicBezTo>
                      <a:cubicBezTo>
                        <a:pt x="0" y="48035"/>
                        <a:pt x="10764" y="-2041"/>
                        <a:pt x="31356" y="65"/>
                      </a:cubicBezTo>
                      <a:lnTo>
                        <a:pt x="29952" y="17614"/>
                      </a:lnTo>
                      <a:cubicBezTo>
                        <a:pt x="29952" y="17614"/>
                        <a:pt x="37907" y="36335"/>
                        <a:pt x="88451" y="42887"/>
                      </a:cubicBezTo>
                      <a:cubicBezTo>
                        <a:pt x="158650" y="52012"/>
                        <a:pt x="193282" y="28145"/>
                        <a:pt x="193282" y="2814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EE4E01B3-5362-4FEB-B685-DBE3F93FA749}"/>
                    </a:ext>
                  </a:extLst>
                </p:cNvPr>
                <p:cNvSpPr/>
                <p:nvPr/>
              </p:nvSpPr>
              <p:spPr>
                <a:xfrm>
                  <a:off x="3933595" y="8875762"/>
                  <a:ext cx="465421" cy="611903"/>
                </a:xfrm>
                <a:custGeom>
                  <a:avLst/>
                  <a:gdLst>
                    <a:gd name="connsiteX0" fmla="*/ 140165 w 465421"/>
                    <a:gd name="connsiteY0" fmla="*/ 0 h 611903"/>
                    <a:gd name="connsiteX1" fmla="*/ 465421 w 465421"/>
                    <a:gd name="connsiteY1" fmla="*/ 169648 h 611903"/>
                    <a:gd name="connsiteX2" fmla="*/ 303729 w 465421"/>
                    <a:gd name="connsiteY2" fmla="*/ 611903 h 611903"/>
                    <a:gd name="connsiteX3" fmla="*/ 0 w 465421"/>
                    <a:gd name="connsiteY3" fmla="*/ 441787 h 611903"/>
                    <a:gd name="connsiteX4" fmla="*/ 140165 w 465421"/>
                    <a:gd name="connsiteY4" fmla="*/ 0 h 61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421" h="611903">
                      <a:moveTo>
                        <a:pt x="140165" y="0"/>
                      </a:moveTo>
                      <a:lnTo>
                        <a:pt x="465421" y="169648"/>
                      </a:lnTo>
                      <a:lnTo>
                        <a:pt x="303729" y="611903"/>
                      </a:lnTo>
                      <a:lnTo>
                        <a:pt x="0" y="441787"/>
                      </a:lnTo>
                      <a:lnTo>
                        <a:pt x="140165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72EE9E82-AD89-4065-AE98-9843D1DC5BE6}"/>
                    </a:ext>
                  </a:extLst>
                </p:cNvPr>
                <p:cNvSpPr/>
                <p:nvPr/>
              </p:nvSpPr>
              <p:spPr>
                <a:xfrm>
                  <a:off x="3933595" y="8875762"/>
                  <a:ext cx="465421" cy="611903"/>
                </a:xfrm>
                <a:custGeom>
                  <a:avLst/>
                  <a:gdLst>
                    <a:gd name="connsiteX0" fmla="*/ 140165 w 465421"/>
                    <a:gd name="connsiteY0" fmla="*/ 0 h 611903"/>
                    <a:gd name="connsiteX1" fmla="*/ 465421 w 465421"/>
                    <a:gd name="connsiteY1" fmla="*/ 169648 h 611903"/>
                    <a:gd name="connsiteX2" fmla="*/ 303729 w 465421"/>
                    <a:gd name="connsiteY2" fmla="*/ 611903 h 611903"/>
                    <a:gd name="connsiteX3" fmla="*/ 0 w 465421"/>
                    <a:gd name="connsiteY3" fmla="*/ 441787 h 611903"/>
                    <a:gd name="connsiteX4" fmla="*/ 140165 w 465421"/>
                    <a:gd name="connsiteY4" fmla="*/ 0 h 61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421" h="611903">
                      <a:moveTo>
                        <a:pt x="140165" y="0"/>
                      </a:moveTo>
                      <a:lnTo>
                        <a:pt x="465421" y="169648"/>
                      </a:lnTo>
                      <a:lnTo>
                        <a:pt x="303729" y="611903"/>
                      </a:lnTo>
                      <a:lnTo>
                        <a:pt x="0" y="441787"/>
                      </a:lnTo>
                      <a:lnTo>
                        <a:pt x="140165" y="0"/>
                      </a:ln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E72B6AC4-2BC6-4666-97F0-240DBE8F8FAB}"/>
                    </a:ext>
                  </a:extLst>
                </p:cNvPr>
                <p:cNvSpPr/>
                <p:nvPr/>
              </p:nvSpPr>
              <p:spPr>
                <a:xfrm>
                  <a:off x="3919789" y="8868742"/>
                  <a:ext cx="465421" cy="611903"/>
                </a:xfrm>
                <a:custGeom>
                  <a:avLst/>
                  <a:gdLst>
                    <a:gd name="connsiteX0" fmla="*/ 139930 w 465421"/>
                    <a:gd name="connsiteY0" fmla="*/ 0 h 611903"/>
                    <a:gd name="connsiteX1" fmla="*/ 465421 w 465421"/>
                    <a:gd name="connsiteY1" fmla="*/ 169648 h 611903"/>
                    <a:gd name="connsiteX2" fmla="*/ 303729 w 465421"/>
                    <a:gd name="connsiteY2" fmla="*/ 611903 h 611903"/>
                    <a:gd name="connsiteX3" fmla="*/ 0 w 465421"/>
                    <a:gd name="connsiteY3" fmla="*/ 441787 h 611903"/>
                    <a:gd name="connsiteX4" fmla="*/ 139930 w 465421"/>
                    <a:gd name="connsiteY4" fmla="*/ 0 h 61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421" h="611903">
                      <a:moveTo>
                        <a:pt x="139930" y="0"/>
                      </a:moveTo>
                      <a:lnTo>
                        <a:pt x="465421" y="169648"/>
                      </a:lnTo>
                      <a:lnTo>
                        <a:pt x="303729" y="611903"/>
                      </a:lnTo>
                      <a:lnTo>
                        <a:pt x="0" y="441787"/>
                      </a:lnTo>
                      <a:lnTo>
                        <a:pt x="13993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6772BBB5-35C6-49C4-91BE-34B3188E1522}"/>
                    </a:ext>
                  </a:extLst>
                </p:cNvPr>
                <p:cNvSpPr/>
                <p:nvPr/>
              </p:nvSpPr>
              <p:spPr>
                <a:xfrm>
                  <a:off x="3953485" y="8913201"/>
                  <a:ext cx="398029" cy="522516"/>
                </a:xfrm>
                <a:custGeom>
                  <a:avLst/>
                  <a:gdLst>
                    <a:gd name="connsiteX0" fmla="*/ 124955 w 398029"/>
                    <a:gd name="connsiteY0" fmla="*/ 0 h 522516"/>
                    <a:gd name="connsiteX1" fmla="*/ 398030 w 398029"/>
                    <a:gd name="connsiteY1" fmla="*/ 142504 h 522516"/>
                    <a:gd name="connsiteX2" fmla="*/ 254823 w 398029"/>
                    <a:gd name="connsiteY2" fmla="*/ 522516 h 522516"/>
                    <a:gd name="connsiteX3" fmla="*/ 0 w 398029"/>
                    <a:gd name="connsiteY3" fmla="*/ 380012 h 522516"/>
                    <a:gd name="connsiteX4" fmla="*/ 124955 w 398029"/>
                    <a:gd name="connsiteY4" fmla="*/ 0 h 522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029" h="522516">
                      <a:moveTo>
                        <a:pt x="124955" y="0"/>
                      </a:moveTo>
                      <a:lnTo>
                        <a:pt x="398030" y="142504"/>
                      </a:lnTo>
                      <a:lnTo>
                        <a:pt x="254823" y="522516"/>
                      </a:lnTo>
                      <a:lnTo>
                        <a:pt x="0" y="380012"/>
                      </a:lnTo>
                      <a:lnTo>
                        <a:pt x="124955" y="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935D799-1BFB-471C-90B6-A8073C4FAD7F}"/>
                    </a:ext>
                  </a:extLst>
                </p:cNvPr>
                <p:cNvSpPr/>
                <p:nvPr/>
              </p:nvSpPr>
              <p:spPr>
                <a:xfrm>
                  <a:off x="4146299" y="8942797"/>
                  <a:ext cx="144477" cy="89041"/>
                </a:xfrm>
                <a:custGeom>
                  <a:avLst/>
                  <a:gdLst>
                    <a:gd name="connsiteX0" fmla="*/ 0 w 144477"/>
                    <a:gd name="connsiteY0" fmla="*/ 17204 h 89041"/>
                    <a:gd name="connsiteX1" fmla="*/ 5148 w 144477"/>
                    <a:gd name="connsiteY1" fmla="*/ 3632 h 89041"/>
                    <a:gd name="connsiteX2" fmla="*/ 55925 w 144477"/>
                    <a:gd name="connsiteY2" fmla="*/ 13694 h 89041"/>
                    <a:gd name="connsiteX3" fmla="*/ 103895 w 144477"/>
                    <a:gd name="connsiteY3" fmla="*/ 38498 h 89041"/>
                    <a:gd name="connsiteX4" fmla="*/ 144142 w 144477"/>
                    <a:gd name="connsiteY4" fmla="*/ 75469 h 89041"/>
                    <a:gd name="connsiteX5" fmla="*/ 138994 w 144477"/>
                    <a:gd name="connsiteY5" fmla="*/ 89041 h 89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477" h="89041">
                      <a:moveTo>
                        <a:pt x="0" y="17204"/>
                      </a:moveTo>
                      <a:lnTo>
                        <a:pt x="5148" y="3632"/>
                      </a:lnTo>
                      <a:cubicBezTo>
                        <a:pt x="8190" y="-3856"/>
                        <a:pt x="30887" y="590"/>
                        <a:pt x="55925" y="13694"/>
                      </a:cubicBezTo>
                      <a:lnTo>
                        <a:pt x="103895" y="38498"/>
                      </a:lnTo>
                      <a:cubicBezTo>
                        <a:pt x="129166" y="51367"/>
                        <a:pt x="147184" y="67981"/>
                        <a:pt x="144142" y="75469"/>
                      </a:cubicBezTo>
                      <a:lnTo>
                        <a:pt x="138994" y="89041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37A5A97E-E8A0-45BD-95EB-4185A6582E21}"/>
                    </a:ext>
                  </a:extLst>
                </p:cNvPr>
                <p:cNvSpPr/>
                <p:nvPr/>
              </p:nvSpPr>
              <p:spPr>
                <a:xfrm>
                  <a:off x="4148171" y="8901650"/>
                  <a:ext cx="170233" cy="100469"/>
                </a:xfrm>
                <a:custGeom>
                  <a:avLst/>
                  <a:gdLst>
                    <a:gd name="connsiteX0" fmla="*/ 3276 w 170233"/>
                    <a:gd name="connsiteY0" fmla="*/ 4297 h 100469"/>
                    <a:gd name="connsiteX1" fmla="*/ 25271 w 170233"/>
                    <a:gd name="connsiteY1" fmla="*/ 5935 h 100469"/>
                    <a:gd name="connsiteX2" fmla="*/ 44226 w 170233"/>
                    <a:gd name="connsiteY2" fmla="*/ 15997 h 100469"/>
                    <a:gd name="connsiteX3" fmla="*/ 98981 w 170233"/>
                    <a:gd name="connsiteY3" fmla="*/ 7105 h 100469"/>
                    <a:gd name="connsiteX4" fmla="*/ 132442 w 170233"/>
                    <a:gd name="connsiteY4" fmla="*/ 61158 h 100469"/>
                    <a:gd name="connsiteX5" fmla="*/ 152566 w 170233"/>
                    <a:gd name="connsiteY5" fmla="*/ 72156 h 100469"/>
                    <a:gd name="connsiteX6" fmla="*/ 170116 w 170233"/>
                    <a:gd name="connsiteY6" fmla="*/ 91812 h 100469"/>
                    <a:gd name="connsiteX7" fmla="*/ 167542 w 170233"/>
                    <a:gd name="connsiteY7" fmla="*/ 100470 h 100469"/>
                    <a:gd name="connsiteX8" fmla="*/ 0 w 170233"/>
                    <a:gd name="connsiteY8" fmla="*/ 12955 h 100469"/>
                    <a:gd name="connsiteX9" fmla="*/ 3276 w 170233"/>
                    <a:gd name="connsiteY9" fmla="*/ 4297 h 100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0233" h="100469">
                      <a:moveTo>
                        <a:pt x="3276" y="4297"/>
                      </a:moveTo>
                      <a:cubicBezTo>
                        <a:pt x="5148" y="-383"/>
                        <a:pt x="14976" y="319"/>
                        <a:pt x="25271" y="5935"/>
                      </a:cubicBezTo>
                      <a:lnTo>
                        <a:pt x="44226" y="15997"/>
                      </a:lnTo>
                      <a:cubicBezTo>
                        <a:pt x="44226" y="15997"/>
                        <a:pt x="55691" y="-13018"/>
                        <a:pt x="98981" y="7105"/>
                      </a:cubicBezTo>
                      <a:cubicBezTo>
                        <a:pt x="142270" y="27229"/>
                        <a:pt x="132442" y="61158"/>
                        <a:pt x="132442" y="61158"/>
                      </a:cubicBezTo>
                      <a:lnTo>
                        <a:pt x="152566" y="72156"/>
                      </a:lnTo>
                      <a:cubicBezTo>
                        <a:pt x="163564" y="78241"/>
                        <a:pt x="171286" y="87133"/>
                        <a:pt x="170116" y="91812"/>
                      </a:cubicBezTo>
                      <a:lnTo>
                        <a:pt x="167542" y="100470"/>
                      </a:lnTo>
                      <a:lnTo>
                        <a:pt x="0" y="12955"/>
                      </a:lnTo>
                      <a:cubicBezTo>
                        <a:pt x="0" y="12955"/>
                        <a:pt x="1404" y="8977"/>
                        <a:pt x="3276" y="4297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AA1635E1-FA5F-4C27-9278-4233E13CF03A}"/>
                    </a:ext>
                  </a:extLst>
                </p:cNvPr>
                <p:cNvSpPr/>
                <p:nvPr/>
              </p:nvSpPr>
              <p:spPr>
                <a:xfrm>
                  <a:off x="4167359" y="8920221"/>
                  <a:ext cx="116998" cy="91025"/>
                </a:xfrm>
                <a:custGeom>
                  <a:avLst/>
                  <a:gdLst>
                    <a:gd name="connsiteX0" fmla="*/ 2106 w 116998"/>
                    <a:gd name="connsiteY0" fmla="*/ 5382 h 91025"/>
                    <a:gd name="connsiteX1" fmla="*/ 19422 w 116998"/>
                    <a:gd name="connsiteY1" fmla="*/ 28782 h 91025"/>
                    <a:gd name="connsiteX2" fmla="*/ 9594 w 116998"/>
                    <a:gd name="connsiteY2" fmla="*/ 52182 h 91025"/>
                    <a:gd name="connsiteX3" fmla="*/ 83771 w 116998"/>
                    <a:gd name="connsiteY3" fmla="*/ 91025 h 91025"/>
                    <a:gd name="connsiteX4" fmla="*/ 92663 w 116998"/>
                    <a:gd name="connsiteY4" fmla="*/ 67626 h 91025"/>
                    <a:gd name="connsiteX5" fmla="*/ 112553 w 116998"/>
                    <a:gd name="connsiteY5" fmla="*/ 64116 h 91025"/>
                    <a:gd name="connsiteX6" fmla="*/ 116999 w 116998"/>
                    <a:gd name="connsiteY6" fmla="*/ 59436 h 91025"/>
                    <a:gd name="connsiteX7" fmla="*/ 0 w 116998"/>
                    <a:gd name="connsiteY7" fmla="*/ 0 h 91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998" h="91025">
                      <a:moveTo>
                        <a:pt x="2106" y="5382"/>
                      </a:moveTo>
                      <a:cubicBezTo>
                        <a:pt x="17784" y="12870"/>
                        <a:pt x="23868" y="16614"/>
                        <a:pt x="19422" y="28782"/>
                      </a:cubicBezTo>
                      <a:cubicBezTo>
                        <a:pt x="14976" y="40950"/>
                        <a:pt x="9594" y="52182"/>
                        <a:pt x="9594" y="52182"/>
                      </a:cubicBezTo>
                      <a:lnTo>
                        <a:pt x="83771" y="91025"/>
                      </a:lnTo>
                      <a:cubicBezTo>
                        <a:pt x="83771" y="91025"/>
                        <a:pt x="89855" y="74178"/>
                        <a:pt x="92663" y="67626"/>
                      </a:cubicBezTo>
                      <a:cubicBezTo>
                        <a:pt x="95471" y="61074"/>
                        <a:pt x="100619" y="58032"/>
                        <a:pt x="112553" y="64116"/>
                      </a:cubicBezTo>
                      <a:lnTo>
                        <a:pt x="116999" y="594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B81D39E4-4C54-4134-8D48-C7D119C81244}"/>
                    </a:ext>
                  </a:extLst>
                </p:cNvPr>
                <p:cNvSpPr/>
                <p:nvPr/>
              </p:nvSpPr>
              <p:spPr>
                <a:xfrm>
                  <a:off x="4143023" y="8943499"/>
                  <a:ext cx="144664" cy="89041"/>
                </a:xfrm>
                <a:custGeom>
                  <a:avLst/>
                  <a:gdLst>
                    <a:gd name="connsiteX0" fmla="*/ 0 w 144664"/>
                    <a:gd name="connsiteY0" fmla="*/ 17204 h 89041"/>
                    <a:gd name="connsiteX1" fmla="*/ 5148 w 144664"/>
                    <a:gd name="connsiteY1" fmla="*/ 3632 h 89041"/>
                    <a:gd name="connsiteX2" fmla="*/ 55925 w 144664"/>
                    <a:gd name="connsiteY2" fmla="*/ 13694 h 89041"/>
                    <a:gd name="connsiteX3" fmla="*/ 104129 w 144664"/>
                    <a:gd name="connsiteY3" fmla="*/ 38498 h 89041"/>
                    <a:gd name="connsiteX4" fmla="*/ 144376 w 144664"/>
                    <a:gd name="connsiteY4" fmla="*/ 75469 h 89041"/>
                    <a:gd name="connsiteX5" fmla="*/ 138994 w 144664"/>
                    <a:gd name="connsiteY5" fmla="*/ 89041 h 89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664" h="89041">
                      <a:moveTo>
                        <a:pt x="0" y="17204"/>
                      </a:moveTo>
                      <a:lnTo>
                        <a:pt x="5148" y="3632"/>
                      </a:lnTo>
                      <a:cubicBezTo>
                        <a:pt x="8190" y="-3856"/>
                        <a:pt x="30887" y="590"/>
                        <a:pt x="55925" y="13694"/>
                      </a:cubicBezTo>
                      <a:lnTo>
                        <a:pt x="104129" y="38498"/>
                      </a:lnTo>
                      <a:cubicBezTo>
                        <a:pt x="129166" y="51367"/>
                        <a:pt x="147184" y="67981"/>
                        <a:pt x="144376" y="75469"/>
                      </a:cubicBezTo>
                      <a:lnTo>
                        <a:pt x="138994" y="8904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7B25F2F6-F920-487F-BD4B-FC9E2DA81241}"/>
                    </a:ext>
                  </a:extLst>
                </p:cNvPr>
                <p:cNvSpPr/>
                <p:nvPr/>
              </p:nvSpPr>
              <p:spPr>
                <a:xfrm>
                  <a:off x="3634780" y="9134329"/>
                  <a:ext cx="426233" cy="592327"/>
                </a:xfrm>
                <a:custGeom>
                  <a:avLst/>
                  <a:gdLst>
                    <a:gd name="connsiteX0" fmla="*/ 0 w 426233"/>
                    <a:gd name="connsiteY0" fmla="*/ 1 h 592327"/>
                    <a:gd name="connsiteX1" fmla="*/ 168946 w 426233"/>
                    <a:gd name="connsiteY1" fmla="*/ 127763 h 592327"/>
                    <a:gd name="connsiteX2" fmla="*/ 408326 w 426233"/>
                    <a:gd name="connsiteY2" fmla="*/ 457231 h 592327"/>
                    <a:gd name="connsiteX3" fmla="*/ 415111 w 426233"/>
                    <a:gd name="connsiteY3" fmla="*/ 577974 h 592327"/>
                    <a:gd name="connsiteX4" fmla="*/ 289689 w 426233"/>
                    <a:gd name="connsiteY4" fmla="*/ 531175 h 592327"/>
                    <a:gd name="connsiteX5" fmla="*/ 84473 w 426233"/>
                    <a:gd name="connsiteY5" fmla="*/ 314025 h 592327"/>
                    <a:gd name="connsiteX6" fmla="*/ 0 w 426233"/>
                    <a:gd name="connsiteY6" fmla="*/ 0 h 59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6233" h="592327">
                      <a:moveTo>
                        <a:pt x="0" y="1"/>
                      </a:moveTo>
                      <a:cubicBezTo>
                        <a:pt x="62243" y="18720"/>
                        <a:pt x="100151" y="21997"/>
                        <a:pt x="168946" y="127763"/>
                      </a:cubicBezTo>
                      <a:cubicBezTo>
                        <a:pt x="237741" y="233530"/>
                        <a:pt x="393350" y="431960"/>
                        <a:pt x="408326" y="457231"/>
                      </a:cubicBezTo>
                      <a:cubicBezTo>
                        <a:pt x="429530" y="494148"/>
                        <a:pt x="432046" y="538913"/>
                        <a:pt x="415111" y="577974"/>
                      </a:cubicBezTo>
                      <a:cubicBezTo>
                        <a:pt x="398264" y="607926"/>
                        <a:pt x="358016" y="590376"/>
                        <a:pt x="289689" y="531175"/>
                      </a:cubicBezTo>
                      <a:cubicBezTo>
                        <a:pt x="221361" y="471973"/>
                        <a:pt x="84473" y="314025"/>
                        <a:pt x="84473" y="314025"/>
                      </a:cubicBezTo>
                      <a:cubicBezTo>
                        <a:pt x="41294" y="213980"/>
                        <a:pt x="12841" y="108206"/>
                        <a:pt x="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096D1B07-9F4A-427E-94E8-B545DD725BFA}"/>
                    </a:ext>
                  </a:extLst>
                </p:cNvPr>
                <p:cNvSpPr/>
                <p:nvPr/>
              </p:nvSpPr>
              <p:spPr>
                <a:xfrm>
                  <a:off x="4013154" y="9173533"/>
                  <a:ext cx="398653" cy="553511"/>
                </a:xfrm>
                <a:custGeom>
                  <a:avLst/>
                  <a:gdLst>
                    <a:gd name="connsiteX0" fmla="*/ 15678 w 398653"/>
                    <a:gd name="connsiteY0" fmla="*/ 553512 h 553511"/>
                    <a:gd name="connsiteX1" fmla="*/ 235870 w 398653"/>
                    <a:gd name="connsiteY1" fmla="*/ 312728 h 553511"/>
                    <a:gd name="connsiteX2" fmla="*/ 352868 w 398653"/>
                    <a:gd name="connsiteY2" fmla="*/ 189879 h 553511"/>
                    <a:gd name="connsiteX3" fmla="*/ 378374 w 398653"/>
                    <a:gd name="connsiteY3" fmla="*/ 12275 h 553511"/>
                    <a:gd name="connsiteX4" fmla="*/ 337892 w 398653"/>
                    <a:gd name="connsiteY4" fmla="*/ 4554 h 553511"/>
                    <a:gd name="connsiteX5" fmla="*/ 326895 w 398653"/>
                    <a:gd name="connsiteY5" fmla="*/ 34739 h 553511"/>
                    <a:gd name="connsiteX6" fmla="*/ 307707 w 398653"/>
                    <a:gd name="connsiteY6" fmla="*/ 86686 h 553511"/>
                    <a:gd name="connsiteX7" fmla="*/ 286647 w 398653"/>
                    <a:gd name="connsiteY7" fmla="*/ 99088 h 553511"/>
                    <a:gd name="connsiteX8" fmla="*/ 296007 w 398653"/>
                    <a:gd name="connsiteY8" fmla="*/ 35207 h 553511"/>
                    <a:gd name="connsiteX9" fmla="*/ 263715 w 398653"/>
                    <a:gd name="connsiteY9" fmla="*/ 35207 h 553511"/>
                    <a:gd name="connsiteX10" fmla="*/ 237742 w 398653"/>
                    <a:gd name="connsiteY10" fmla="*/ 93239 h 553511"/>
                    <a:gd name="connsiteX11" fmla="*/ 215512 w 398653"/>
                    <a:gd name="connsiteY11" fmla="*/ 177946 h 553511"/>
                    <a:gd name="connsiteX12" fmla="*/ 0 w 398653"/>
                    <a:gd name="connsiteY12" fmla="*/ 391585 h 553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8653" h="553511">
                      <a:moveTo>
                        <a:pt x="15678" y="553512"/>
                      </a:moveTo>
                      <a:cubicBezTo>
                        <a:pt x="73241" y="546492"/>
                        <a:pt x="197494" y="372398"/>
                        <a:pt x="235870" y="312728"/>
                      </a:cubicBezTo>
                      <a:cubicBezTo>
                        <a:pt x="266190" y="264311"/>
                        <a:pt x="305987" y="222524"/>
                        <a:pt x="352868" y="189879"/>
                      </a:cubicBezTo>
                      <a:cubicBezTo>
                        <a:pt x="413707" y="144718"/>
                        <a:pt x="404816" y="75689"/>
                        <a:pt x="378374" y="12275"/>
                      </a:cubicBezTo>
                      <a:cubicBezTo>
                        <a:pt x="369014" y="-9720"/>
                        <a:pt x="337892" y="4554"/>
                        <a:pt x="337892" y="4554"/>
                      </a:cubicBezTo>
                      <a:lnTo>
                        <a:pt x="326895" y="34739"/>
                      </a:lnTo>
                      <a:lnTo>
                        <a:pt x="307707" y="86686"/>
                      </a:lnTo>
                      <a:cubicBezTo>
                        <a:pt x="294837" y="98621"/>
                        <a:pt x="287583" y="102599"/>
                        <a:pt x="286647" y="99088"/>
                      </a:cubicBezTo>
                      <a:cubicBezTo>
                        <a:pt x="285711" y="95578"/>
                        <a:pt x="296241" y="64223"/>
                        <a:pt x="296007" y="35207"/>
                      </a:cubicBezTo>
                      <a:cubicBezTo>
                        <a:pt x="296007" y="-126"/>
                        <a:pt x="270969" y="23039"/>
                        <a:pt x="263715" y="35207"/>
                      </a:cubicBezTo>
                      <a:cubicBezTo>
                        <a:pt x="253575" y="53853"/>
                        <a:pt x="244891" y="73255"/>
                        <a:pt x="237742" y="93239"/>
                      </a:cubicBezTo>
                      <a:cubicBezTo>
                        <a:pt x="225339" y="124595"/>
                        <a:pt x="230487" y="156418"/>
                        <a:pt x="215512" y="177946"/>
                      </a:cubicBezTo>
                      <a:cubicBezTo>
                        <a:pt x="200536" y="199473"/>
                        <a:pt x="0" y="391585"/>
                        <a:pt x="0" y="391585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687D6186-3DC4-43AA-B886-5F6D40E2122A}"/>
                    </a:ext>
                  </a:extLst>
                </p:cNvPr>
                <p:cNvSpPr/>
                <p:nvPr/>
              </p:nvSpPr>
              <p:spPr>
                <a:xfrm>
                  <a:off x="3601861" y="9129649"/>
                  <a:ext cx="661670" cy="618545"/>
                </a:xfrm>
                <a:custGeom>
                  <a:avLst/>
                  <a:gdLst>
                    <a:gd name="connsiteX0" fmla="*/ 23794 w 661670"/>
                    <a:gd name="connsiteY0" fmla="*/ 0 h 618545"/>
                    <a:gd name="connsiteX1" fmla="*/ 117393 w 661670"/>
                    <a:gd name="connsiteY1" fmla="*/ 30419 h 618545"/>
                    <a:gd name="connsiteX2" fmla="*/ 254749 w 661670"/>
                    <a:gd name="connsiteY2" fmla="*/ 190474 h 618545"/>
                    <a:gd name="connsiteX3" fmla="*/ 418547 w 661670"/>
                    <a:gd name="connsiteY3" fmla="*/ 410198 h 618545"/>
                    <a:gd name="connsiteX4" fmla="*/ 585388 w 661670"/>
                    <a:gd name="connsiteY4" fmla="*/ 263481 h 618545"/>
                    <a:gd name="connsiteX5" fmla="*/ 661671 w 661670"/>
                    <a:gd name="connsiteY5" fmla="*/ 333681 h 618545"/>
                    <a:gd name="connsiteX6" fmla="*/ 517294 w 661670"/>
                    <a:gd name="connsiteY6" fmla="*/ 547788 h 618545"/>
                    <a:gd name="connsiteX7" fmla="*/ 358878 w 661670"/>
                    <a:gd name="connsiteY7" fmla="*/ 587802 h 618545"/>
                    <a:gd name="connsiteX8" fmla="*/ 110373 w 661670"/>
                    <a:gd name="connsiteY8" fmla="*/ 330404 h 618545"/>
                    <a:gd name="connsiteX9" fmla="*/ 23794 w 661670"/>
                    <a:gd name="connsiteY9" fmla="*/ 0 h 618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670" h="618545">
                      <a:moveTo>
                        <a:pt x="23794" y="0"/>
                      </a:moveTo>
                      <a:cubicBezTo>
                        <a:pt x="56354" y="5341"/>
                        <a:pt x="87914" y="15597"/>
                        <a:pt x="117393" y="30419"/>
                      </a:cubicBezTo>
                      <a:cubicBezTo>
                        <a:pt x="166766" y="55457"/>
                        <a:pt x="183146" y="97811"/>
                        <a:pt x="254749" y="190474"/>
                      </a:cubicBezTo>
                      <a:cubicBezTo>
                        <a:pt x="326352" y="283137"/>
                        <a:pt x="418547" y="410198"/>
                        <a:pt x="418547" y="410198"/>
                      </a:cubicBezTo>
                      <a:lnTo>
                        <a:pt x="585388" y="263481"/>
                      </a:lnTo>
                      <a:cubicBezTo>
                        <a:pt x="595000" y="299725"/>
                        <a:pt x="624755" y="327107"/>
                        <a:pt x="661671" y="333681"/>
                      </a:cubicBezTo>
                      <a:cubicBezTo>
                        <a:pt x="622702" y="410815"/>
                        <a:pt x="574197" y="482748"/>
                        <a:pt x="517294" y="547788"/>
                      </a:cubicBezTo>
                      <a:cubicBezTo>
                        <a:pt x="434693" y="636474"/>
                        <a:pt x="434225" y="632028"/>
                        <a:pt x="358878" y="587802"/>
                      </a:cubicBezTo>
                      <a:cubicBezTo>
                        <a:pt x="283531" y="543577"/>
                        <a:pt x="110373" y="330404"/>
                        <a:pt x="110373" y="330404"/>
                      </a:cubicBezTo>
                      <a:cubicBezTo>
                        <a:pt x="110373" y="330404"/>
                        <a:pt x="-61616" y="195622"/>
                        <a:pt x="23794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A46FDF36-3A0A-4F7E-8E56-2C2ED9ABDAB5}"/>
                    </a:ext>
                  </a:extLst>
                </p:cNvPr>
                <p:cNvSpPr/>
                <p:nvPr/>
              </p:nvSpPr>
              <p:spPr>
                <a:xfrm>
                  <a:off x="3694684" y="8791991"/>
                  <a:ext cx="36642" cy="79793"/>
                </a:xfrm>
                <a:custGeom>
                  <a:avLst/>
                  <a:gdLst>
                    <a:gd name="connsiteX0" fmla="*/ 0 w 36642"/>
                    <a:gd name="connsiteY0" fmla="*/ 0 h 79793"/>
                    <a:gd name="connsiteX1" fmla="*/ 36270 w 36642"/>
                    <a:gd name="connsiteY1" fmla="*/ 68327 h 79793"/>
                    <a:gd name="connsiteX2" fmla="*/ 1638 w 36642"/>
                    <a:gd name="connsiteY2" fmla="*/ 79793 h 79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642" h="79793">
                      <a:moveTo>
                        <a:pt x="0" y="0"/>
                      </a:moveTo>
                      <a:cubicBezTo>
                        <a:pt x="0" y="0"/>
                        <a:pt x="40950" y="62243"/>
                        <a:pt x="36270" y="68327"/>
                      </a:cubicBezTo>
                      <a:cubicBezTo>
                        <a:pt x="31589" y="74411"/>
                        <a:pt x="1638" y="79793"/>
                        <a:pt x="1638" y="79793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6B450726-4272-4F9C-9676-C6A540DCB6A9}"/>
                    </a:ext>
                  </a:extLst>
                </p:cNvPr>
                <p:cNvSpPr/>
                <p:nvPr/>
              </p:nvSpPr>
              <p:spPr>
                <a:xfrm>
                  <a:off x="3626824" y="8734194"/>
                  <a:ext cx="97811" cy="97810"/>
                </a:xfrm>
                <a:custGeom>
                  <a:avLst/>
                  <a:gdLst>
                    <a:gd name="connsiteX0" fmla="*/ 0 w 97811"/>
                    <a:gd name="connsiteY0" fmla="*/ 48905 h 97810"/>
                    <a:gd name="connsiteX1" fmla="*/ 48906 w 97811"/>
                    <a:gd name="connsiteY1" fmla="*/ 0 h 97810"/>
                    <a:gd name="connsiteX2" fmla="*/ 97811 w 97811"/>
                    <a:gd name="connsiteY2" fmla="*/ 48906 h 97810"/>
                    <a:gd name="connsiteX3" fmla="*/ 48905 w 97811"/>
                    <a:gd name="connsiteY3" fmla="*/ 97811 h 97810"/>
                    <a:gd name="connsiteX4" fmla="*/ 48672 w 97811"/>
                    <a:gd name="connsiteY4" fmla="*/ 97810 h 97810"/>
                    <a:gd name="connsiteX5" fmla="*/ 0 w 97811"/>
                    <a:gd name="connsiteY5" fmla="*/ 48905 h 97810"/>
                    <a:gd name="connsiteX6" fmla="*/ 10764 w 97811"/>
                    <a:gd name="connsiteY6" fmla="*/ 48905 h 97810"/>
                    <a:gd name="connsiteX7" fmla="*/ 48672 w 97811"/>
                    <a:gd name="connsiteY7" fmla="*/ 87279 h 97810"/>
                    <a:gd name="connsiteX8" fmla="*/ 87046 w 97811"/>
                    <a:gd name="connsiteY8" fmla="*/ 49372 h 97810"/>
                    <a:gd name="connsiteX9" fmla="*/ 49138 w 97811"/>
                    <a:gd name="connsiteY9" fmla="*/ 10997 h 97810"/>
                    <a:gd name="connsiteX10" fmla="*/ 48672 w 97811"/>
                    <a:gd name="connsiteY10" fmla="*/ 10997 h 97810"/>
                    <a:gd name="connsiteX11" fmla="*/ 10764 w 97811"/>
                    <a:gd name="connsiteY11" fmla="*/ 48905 h 97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7811" h="97810">
                      <a:moveTo>
                        <a:pt x="0" y="48905"/>
                      </a:moveTo>
                      <a:cubicBezTo>
                        <a:pt x="0" y="21895"/>
                        <a:pt x="21896" y="-1"/>
                        <a:pt x="48906" y="0"/>
                      </a:cubicBezTo>
                      <a:cubicBezTo>
                        <a:pt x="75916" y="0"/>
                        <a:pt x="97812" y="21897"/>
                        <a:pt x="97811" y="48906"/>
                      </a:cubicBezTo>
                      <a:cubicBezTo>
                        <a:pt x="97811" y="75916"/>
                        <a:pt x="75915" y="97812"/>
                        <a:pt x="48905" y="97811"/>
                      </a:cubicBezTo>
                      <a:cubicBezTo>
                        <a:pt x="48827" y="97811"/>
                        <a:pt x="48749" y="97811"/>
                        <a:pt x="48672" y="97810"/>
                      </a:cubicBezTo>
                      <a:cubicBezTo>
                        <a:pt x="21753" y="97682"/>
                        <a:pt x="0" y="75824"/>
                        <a:pt x="0" y="48905"/>
                      </a:cubicBezTo>
                      <a:close/>
                      <a:moveTo>
                        <a:pt x="10764" y="48905"/>
                      </a:moveTo>
                      <a:cubicBezTo>
                        <a:pt x="10635" y="69969"/>
                        <a:pt x="27607" y="87150"/>
                        <a:pt x="48672" y="87279"/>
                      </a:cubicBezTo>
                      <a:cubicBezTo>
                        <a:pt x="69736" y="87408"/>
                        <a:pt x="86917" y="70436"/>
                        <a:pt x="87046" y="49372"/>
                      </a:cubicBezTo>
                      <a:cubicBezTo>
                        <a:pt x="87175" y="28307"/>
                        <a:pt x="70203" y="11126"/>
                        <a:pt x="49138" y="10997"/>
                      </a:cubicBezTo>
                      <a:cubicBezTo>
                        <a:pt x="48983" y="10996"/>
                        <a:pt x="48827" y="10996"/>
                        <a:pt x="48672" y="10997"/>
                      </a:cubicBezTo>
                      <a:cubicBezTo>
                        <a:pt x="27736" y="10997"/>
                        <a:pt x="10764" y="27969"/>
                        <a:pt x="10764" y="4890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6CECC3E7-CC5F-46F0-8360-ED96D78F7063}"/>
                    </a:ext>
                  </a:extLst>
                </p:cNvPr>
                <p:cNvSpPr/>
                <p:nvPr/>
              </p:nvSpPr>
              <p:spPr>
                <a:xfrm>
                  <a:off x="3326010" y="8611933"/>
                  <a:ext cx="372005" cy="404289"/>
                </a:xfrm>
                <a:custGeom>
                  <a:avLst/>
                  <a:gdLst>
                    <a:gd name="connsiteX0" fmla="*/ 254951 w 372005"/>
                    <a:gd name="connsiteY0" fmla="*/ 8069 h 404289"/>
                    <a:gd name="connsiteX1" fmla="*/ 369610 w 372005"/>
                    <a:gd name="connsiteY1" fmla="*/ 193629 h 404289"/>
                    <a:gd name="connsiteX2" fmla="*/ 346210 w 372005"/>
                    <a:gd name="connsiteY2" fmla="*/ 393229 h 404289"/>
                    <a:gd name="connsiteX3" fmla="*/ 232019 w 372005"/>
                    <a:gd name="connsiteY3" fmla="*/ 398377 h 404289"/>
                    <a:gd name="connsiteX4" fmla="*/ 46927 w 372005"/>
                    <a:gd name="connsiteY4" fmla="*/ 283250 h 404289"/>
                    <a:gd name="connsiteX5" fmla="*/ 36865 w 372005"/>
                    <a:gd name="connsiteY5" fmla="*/ 45977 h 404289"/>
                    <a:gd name="connsiteX6" fmla="*/ 254951 w 372005"/>
                    <a:gd name="connsiteY6" fmla="*/ 8069 h 40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2005" h="404289">
                      <a:moveTo>
                        <a:pt x="254951" y="8069"/>
                      </a:moveTo>
                      <a:cubicBezTo>
                        <a:pt x="337786" y="25619"/>
                        <a:pt x="361888" y="62122"/>
                        <a:pt x="369610" y="193629"/>
                      </a:cubicBezTo>
                      <a:cubicBezTo>
                        <a:pt x="377800" y="331454"/>
                        <a:pt x="363760" y="374509"/>
                        <a:pt x="346210" y="393229"/>
                      </a:cubicBezTo>
                      <a:cubicBezTo>
                        <a:pt x="334042" y="405631"/>
                        <a:pt x="266183" y="407971"/>
                        <a:pt x="232019" y="398377"/>
                      </a:cubicBezTo>
                      <a:cubicBezTo>
                        <a:pt x="189198" y="386677"/>
                        <a:pt x="91621" y="351577"/>
                        <a:pt x="46927" y="283250"/>
                      </a:cubicBezTo>
                      <a:cubicBezTo>
                        <a:pt x="-6424" y="201585"/>
                        <a:pt x="-20230" y="91372"/>
                        <a:pt x="36865" y="45977"/>
                      </a:cubicBezTo>
                      <a:cubicBezTo>
                        <a:pt x="116658" y="-17671"/>
                        <a:pt x="221255" y="1049"/>
                        <a:pt x="254951" y="8069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40B08E59-E488-4C90-B719-30FD52B1DA85}"/>
                    </a:ext>
                  </a:extLst>
                </p:cNvPr>
                <p:cNvSpPr/>
                <p:nvPr/>
              </p:nvSpPr>
              <p:spPr>
                <a:xfrm>
                  <a:off x="3572537" y="8772803"/>
                  <a:ext cx="147184" cy="29483"/>
                </a:xfrm>
                <a:custGeom>
                  <a:avLst/>
                  <a:gdLst>
                    <a:gd name="connsiteX0" fmla="*/ 147184 w 147184"/>
                    <a:gd name="connsiteY0" fmla="*/ 0 h 29483"/>
                    <a:gd name="connsiteX1" fmla="*/ 0 w 147184"/>
                    <a:gd name="connsiteY1" fmla="*/ 19188 h 29483"/>
                    <a:gd name="connsiteX2" fmla="*/ 5850 w 147184"/>
                    <a:gd name="connsiteY2" fmla="*/ 29484 h 29483"/>
                    <a:gd name="connsiteX3" fmla="*/ 147184 w 147184"/>
                    <a:gd name="connsiteY3" fmla="*/ 11232 h 29483"/>
                    <a:gd name="connsiteX4" fmla="*/ 147184 w 147184"/>
                    <a:gd name="connsiteY4" fmla="*/ 0 h 29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184" h="29483">
                      <a:moveTo>
                        <a:pt x="147184" y="0"/>
                      </a:moveTo>
                      <a:lnTo>
                        <a:pt x="0" y="19188"/>
                      </a:lnTo>
                      <a:lnTo>
                        <a:pt x="5850" y="29484"/>
                      </a:lnTo>
                      <a:lnTo>
                        <a:pt x="147184" y="11232"/>
                      </a:lnTo>
                      <a:lnTo>
                        <a:pt x="147184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CF873E1D-4D50-4DEC-95E5-FF5BD4B4F6FA}"/>
                    </a:ext>
                  </a:extLst>
                </p:cNvPr>
                <p:cNvSpPr/>
                <p:nvPr/>
              </p:nvSpPr>
              <p:spPr>
                <a:xfrm>
                  <a:off x="3257385" y="8537794"/>
                  <a:ext cx="477302" cy="467179"/>
                </a:xfrm>
                <a:custGeom>
                  <a:avLst/>
                  <a:gdLst>
                    <a:gd name="connsiteX0" fmla="*/ 447361 w 477302"/>
                    <a:gd name="connsiteY0" fmla="*/ 125264 h 467179"/>
                    <a:gd name="connsiteX1" fmla="*/ 445021 w 477302"/>
                    <a:gd name="connsiteY1" fmla="*/ 127605 h 467179"/>
                    <a:gd name="connsiteX2" fmla="*/ 391903 w 477302"/>
                    <a:gd name="connsiteY2" fmla="*/ 166682 h 467179"/>
                    <a:gd name="connsiteX3" fmla="*/ 354230 w 477302"/>
                    <a:gd name="connsiteY3" fmla="*/ 226819 h 467179"/>
                    <a:gd name="connsiteX4" fmla="*/ 325916 w 477302"/>
                    <a:gd name="connsiteY4" fmla="*/ 277363 h 467179"/>
                    <a:gd name="connsiteX5" fmla="*/ 269757 w 477302"/>
                    <a:gd name="connsiteY5" fmla="*/ 232669 h 467179"/>
                    <a:gd name="connsiteX6" fmla="*/ 247995 w 477302"/>
                    <a:gd name="connsiteY6" fmla="*/ 327672 h 467179"/>
                    <a:gd name="connsiteX7" fmla="*/ 300644 w 477302"/>
                    <a:gd name="connsiteY7" fmla="*/ 348264 h 467179"/>
                    <a:gd name="connsiteX8" fmla="*/ 267183 w 477302"/>
                    <a:gd name="connsiteY8" fmla="*/ 462221 h 467179"/>
                    <a:gd name="connsiteX9" fmla="*/ 163054 w 477302"/>
                    <a:gd name="connsiteY9" fmla="*/ 459647 h 467179"/>
                    <a:gd name="connsiteX10" fmla="*/ 38333 w 477302"/>
                    <a:gd name="connsiteY10" fmla="*/ 344052 h 467179"/>
                    <a:gd name="connsiteX11" fmla="*/ 56585 w 477302"/>
                    <a:gd name="connsiteY11" fmla="*/ 92271 h 467179"/>
                    <a:gd name="connsiteX12" fmla="*/ 154630 w 477302"/>
                    <a:gd name="connsiteY12" fmla="*/ 3820 h 467179"/>
                    <a:gd name="connsiteX13" fmla="*/ 365228 w 477302"/>
                    <a:gd name="connsiteY13" fmla="*/ 14116 h 467179"/>
                    <a:gd name="connsiteX14" fmla="*/ 409687 w 477302"/>
                    <a:gd name="connsiteY14" fmla="*/ 3585 h 467179"/>
                    <a:gd name="connsiteX15" fmla="*/ 414835 w 477302"/>
                    <a:gd name="connsiteY15" fmla="*/ 3585 h 467179"/>
                    <a:gd name="connsiteX16" fmla="*/ 417175 w 477302"/>
                    <a:gd name="connsiteY16" fmla="*/ 14350 h 467179"/>
                    <a:gd name="connsiteX17" fmla="*/ 396349 w 477302"/>
                    <a:gd name="connsiteY17" fmla="*/ 52726 h 467179"/>
                    <a:gd name="connsiteX18" fmla="*/ 476845 w 477302"/>
                    <a:gd name="connsiteY18" fmla="*/ 42664 h 467179"/>
                    <a:gd name="connsiteX19" fmla="*/ 447361 w 477302"/>
                    <a:gd name="connsiteY19" fmla="*/ 125265 h 467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7302" h="467179">
                      <a:moveTo>
                        <a:pt x="447361" y="125264"/>
                      </a:moveTo>
                      <a:lnTo>
                        <a:pt x="445021" y="127605"/>
                      </a:lnTo>
                      <a:cubicBezTo>
                        <a:pt x="428875" y="142814"/>
                        <a:pt x="408517" y="152408"/>
                        <a:pt x="391903" y="166682"/>
                      </a:cubicBezTo>
                      <a:cubicBezTo>
                        <a:pt x="373735" y="182612"/>
                        <a:pt x="360637" y="203521"/>
                        <a:pt x="354230" y="226819"/>
                      </a:cubicBezTo>
                      <a:cubicBezTo>
                        <a:pt x="348614" y="245773"/>
                        <a:pt x="346508" y="268471"/>
                        <a:pt x="325916" y="277363"/>
                      </a:cubicBezTo>
                      <a:cubicBezTo>
                        <a:pt x="325916" y="277363"/>
                        <a:pt x="312812" y="226352"/>
                        <a:pt x="269757" y="232669"/>
                      </a:cubicBezTo>
                      <a:cubicBezTo>
                        <a:pt x="226701" y="238988"/>
                        <a:pt x="220851" y="294211"/>
                        <a:pt x="247995" y="327672"/>
                      </a:cubicBezTo>
                      <a:cubicBezTo>
                        <a:pt x="275138" y="361134"/>
                        <a:pt x="300644" y="348264"/>
                        <a:pt x="300644" y="348264"/>
                      </a:cubicBezTo>
                      <a:cubicBezTo>
                        <a:pt x="300644" y="348264"/>
                        <a:pt x="299240" y="421038"/>
                        <a:pt x="267183" y="462221"/>
                      </a:cubicBezTo>
                      <a:cubicBezTo>
                        <a:pt x="232758" y="469612"/>
                        <a:pt x="197071" y="468730"/>
                        <a:pt x="163054" y="459647"/>
                      </a:cubicBezTo>
                      <a:cubicBezTo>
                        <a:pt x="121636" y="450755"/>
                        <a:pt x="62903" y="399042"/>
                        <a:pt x="38333" y="344052"/>
                      </a:cubicBezTo>
                      <a:cubicBezTo>
                        <a:pt x="-13848" y="227053"/>
                        <a:pt x="-17358" y="123626"/>
                        <a:pt x="56585" y="92271"/>
                      </a:cubicBezTo>
                      <a:cubicBezTo>
                        <a:pt x="64541" y="38919"/>
                        <a:pt x="106660" y="14818"/>
                        <a:pt x="154630" y="3820"/>
                      </a:cubicBezTo>
                      <a:cubicBezTo>
                        <a:pt x="226467" y="-12560"/>
                        <a:pt x="293624" y="30027"/>
                        <a:pt x="365228" y="14116"/>
                      </a:cubicBezTo>
                      <a:cubicBezTo>
                        <a:pt x="380203" y="10840"/>
                        <a:pt x="394711" y="5458"/>
                        <a:pt x="409687" y="3585"/>
                      </a:cubicBezTo>
                      <a:cubicBezTo>
                        <a:pt x="411349" y="2977"/>
                        <a:pt x="413173" y="2977"/>
                        <a:pt x="414835" y="3585"/>
                      </a:cubicBezTo>
                      <a:cubicBezTo>
                        <a:pt x="418579" y="5458"/>
                        <a:pt x="418345" y="10606"/>
                        <a:pt x="417175" y="14350"/>
                      </a:cubicBezTo>
                      <a:cubicBezTo>
                        <a:pt x="413423" y="28631"/>
                        <a:pt x="406279" y="41796"/>
                        <a:pt x="396349" y="52726"/>
                      </a:cubicBezTo>
                      <a:cubicBezTo>
                        <a:pt x="423570" y="54311"/>
                        <a:pt x="450851" y="50901"/>
                        <a:pt x="476845" y="42664"/>
                      </a:cubicBezTo>
                      <a:cubicBezTo>
                        <a:pt x="479722" y="73204"/>
                        <a:pt x="468926" y="103450"/>
                        <a:pt x="447361" y="12526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2A32A58B-EE14-4545-AD61-8179F1E8C6D7}"/>
                    </a:ext>
                  </a:extLst>
                </p:cNvPr>
                <p:cNvSpPr/>
                <p:nvPr/>
              </p:nvSpPr>
              <p:spPr>
                <a:xfrm>
                  <a:off x="3263192" y="8604659"/>
                  <a:ext cx="53602" cy="43423"/>
                </a:xfrm>
                <a:custGeom>
                  <a:avLst/>
                  <a:gdLst>
                    <a:gd name="connsiteX0" fmla="*/ 49608 w 53602"/>
                    <a:gd name="connsiteY0" fmla="*/ 43424 h 43423"/>
                    <a:gd name="connsiteX1" fmla="*/ 0 w 53602"/>
                    <a:gd name="connsiteY1" fmla="*/ 14174 h 43423"/>
                    <a:gd name="connsiteX2" fmla="*/ 39429 w 53602"/>
                    <a:gd name="connsiteY2" fmla="*/ 3995 h 43423"/>
                    <a:gd name="connsiteX3" fmla="*/ 49607 w 53602"/>
                    <a:gd name="connsiteY3" fmla="*/ 43424 h 4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02" h="43423">
                      <a:moveTo>
                        <a:pt x="49608" y="43424"/>
                      </a:moveTo>
                      <a:lnTo>
                        <a:pt x="0" y="14174"/>
                      </a:lnTo>
                      <a:cubicBezTo>
                        <a:pt x="8077" y="475"/>
                        <a:pt x="25730" y="-4082"/>
                        <a:pt x="39429" y="3995"/>
                      </a:cubicBezTo>
                      <a:cubicBezTo>
                        <a:pt x="53127" y="12072"/>
                        <a:pt x="57685" y="29725"/>
                        <a:pt x="49607" y="4342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58983396-DCB8-489E-94F2-FDA4CEAE7BD0}"/>
                    </a:ext>
                  </a:extLst>
                </p:cNvPr>
                <p:cNvSpPr/>
                <p:nvPr/>
              </p:nvSpPr>
              <p:spPr>
                <a:xfrm>
                  <a:off x="3582599" y="8786374"/>
                  <a:ext cx="27365" cy="57797"/>
                </a:xfrm>
                <a:custGeom>
                  <a:avLst/>
                  <a:gdLst>
                    <a:gd name="connsiteX0" fmla="*/ 1638 w 27365"/>
                    <a:gd name="connsiteY0" fmla="*/ 57797 h 57797"/>
                    <a:gd name="connsiteX1" fmla="*/ 0 w 27365"/>
                    <a:gd name="connsiteY1" fmla="*/ 0 h 57797"/>
                    <a:gd name="connsiteX2" fmla="*/ 27318 w 27365"/>
                    <a:gd name="connsiteY2" fmla="*/ 30619 h 57797"/>
                    <a:gd name="connsiteX3" fmla="*/ 1638 w 27365"/>
                    <a:gd name="connsiteY3" fmla="*/ 57797 h 57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365" h="57797">
                      <a:moveTo>
                        <a:pt x="1638" y="57797"/>
                      </a:moveTo>
                      <a:lnTo>
                        <a:pt x="0" y="0"/>
                      </a:lnTo>
                      <a:cubicBezTo>
                        <a:pt x="15999" y="912"/>
                        <a:pt x="28230" y="14621"/>
                        <a:pt x="27318" y="30619"/>
                      </a:cubicBezTo>
                      <a:cubicBezTo>
                        <a:pt x="26514" y="44721"/>
                        <a:pt x="15672" y="56196"/>
                        <a:pt x="1638" y="5779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grpSp>
          <p:nvGrpSpPr>
            <p:cNvPr id="33" name="Graphic 4">
              <a:extLst>
                <a:ext uri="{FF2B5EF4-FFF2-40B4-BE49-F238E27FC236}">
                  <a16:creationId xmlns:a16="http://schemas.microsoft.com/office/drawing/2014/main" id="{35F865FC-FC81-4263-B498-81A5C498A107}"/>
                </a:ext>
              </a:extLst>
            </p:cNvPr>
            <p:cNvGrpSpPr/>
            <p:nvPr/>
          </p:nvGrpSpPr>
          <p:grpSpPr>
            <a:xfrm>
              <a:off x="7169822" y="6374049"/>
              <a:ext cx="10331224" cy="3985211"/>
              <a:chOff x="1001840" y="3497797"/>
              <a:chExt cx="10331224" cy="3985211"/>
            </a:xfrm>
          </p:grpSpPr>
          <p:grpSp>
            <p:nvGrpSpPr>
              <p:cNvPr id="34" name="Graphic 4">
                <a:extLst>
                  <a:ext uri="{FF2B5EF4-FFF2-40B4-BE49-F238E27FC236}">
                    <a16:creationId xmlns:a16="http://schemas.microsoft.com/office/drawing/2014/main" id="{69F12394-EEBE-4CFE-AABE-1DD4583A7913}"/>
                  </a:ext>
                </a:extLst>
              </p:cNvPr>
              <p:cNvGrpSpPr/>
              <p:nvPr/>
            </p:nvGrpSpPr>
            <p:grpSpPr>
              <a:xfrm>
                <a:off x="1001840" y="3497797"/>
                <a:ext cx="3037053" cy="3985211"/>
                <a:chOff x="1001840" y="3497797"/>
                <a:chExt cx="3037053" cy="3985211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B32BF20-F8D2-4583-BBC3-735FB97A854B}"/>
                    </a:ext>
                  </a:extLst>
                </p:cNvPr>
                <p:cNvSpPr/>
                <p:nvPr/>
              </p:nvSpPr>
              <p:spPr>
                <a:xfrm>
                  <a:off x="1001840" y="3497839"/>
                  <a:ext cx="3037053" cy="3985133"/>
                </a:xfrm>
                <a:custGeom>
                  <a:avLst/>
                  <a:gdLst>
                    <a:gd name="connsiteX0" fmla="*/ 73709 w 3037053"/>
                    <a:gd name="connsiteY0" fmla="*/ 1667893 h 3985133"/>
                    <a:gd name="connsiteX1" fmla="*/ 2963579 w 3037053"/>
                    <a:gd name="connsiteY1" fmla="*/ 10020 h 3985133"/>
                    <a:gd name="connsiteX2" fmla="*/ 3037054 w 3037053"/>
                    <a:gd name="connsiteY2" fmla="*/ 52608 h 3985133"/>
                    <a:gd name="connsiteX3" fmla="*/ 3037054 w 3037053"/>
                    <a:gd name="connsiteY3" fmla="*/ 2189941 h 3985133"/>
                    <a:gd name="connsiteX4" fmla="*/ 2963579 w 3037053"/>
                    <a:gd name="connsiteY4" fmla="*/ 2317236 h 3985133"/>
                    <a:gd name="connsiteX5" fmla="*/ 73709 w 3037053"/>
                    <a:gd name="connsiteY5" fmla="*/ 3975108 h 3985133"/>
                    <a:gd name="connsiteX6" fmla="*/ 0 w 3037053"/>
                    <a:gd name="connsiteY6" fmla="*/ 3932755 h 3985133"/>
                    <a:gd name="connsiteX7" fmla="*/ 0 w 3037053"/>
                    <a:gd name="connsiteY7" fmla="*/ 1795421 h 3985133"/>
                    <a:gd name="connsiteX8" fmla="*/ 73709 w 3037053"/>
                    <a:gd name="connsiteY8" fmla="*/ 1667893 h 398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37053" h="3985133">
                      <a:moveTo>
                        <a:pt x="73709" y="1667893"/>
                      </a:moveTo>
                      <a:lnTo>
                        <a:pt x="2963579" y="10020"/>
                      </a:lnTo>
                      <a:cubicBezTo>
                        <a:pt x="3004060" y="-13380"/>
                        <a:pt x="3037054" y="5574"/>
                        <a:pt x="3037054" y="52608"/>
                      </a:cubicBezTo>
                      <a:lnTo>
                        <a:pt x="3037054" y="2189941"/>
                      </a:lnTo>
                      <a:cubicBezTo>
                        <a:pt x="3034042" y="2241596"/>
                        <a:pt x="3006801" y="2288791"/>
                        <a:pt x="2963579" y="2317236"/>
                      </a:cubicBezTo>
                      <a:lnTo>
                        <a:pt x="73709" y="3975108"/>
                      </a:lnTo>
                      <a:cubicBezTo>
                        <a:pt x="32994" y="3998508"/>
                        <a:pt x="0" y="3979554"/>
                        <a:pt x="0" y="3932755"/>
                      </a:cubicBezTo>
                      <a:lnTo>
                        <a:pt x="0" y="1795421"/>
                      </a:lnTo>
                      <a:cubicBezTo>
                        <a:pt x="2992" y="1743639"/>
                        <a:pt x="30334" y="1696334"/>
                        <a:pt x="73709" y="1667893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2C473AB-00F4-49AE-885A-84C1EEEA802C}"/>
                    </a:ext>
                  </a:extLst>
                </p:cNvPr>
                <p:cNvSpPr/>
                <p:nvPr/>
              </p:nvSpPr>
              <p:spPr>
                <a:xfrm>
                  <a:off x="1001840" y="3497839"/>
                  <a:ext cx="3037053" cy="3985133"/>
                </a:xfrm>
                <a:custGeom>
                  <a:avLst/>
                  <a:gdLst>
                    <a:gd name="connsiteX0" fmla="*/ 73709 w 3037053"/>
                    <a:gd name="connsiteY0" fmla="*/ 1667893 h 3985133"/>
                    <a:gd name="connsiteX1" fmla="*/ 2963579 w 3037053"/>
                    <a:gd name="connsiteY1" fmla="*/ 10020 h 3985133"/>
                    <a:gd name="connsiteX2" fmla="*/ 3037054 w 3037053"/>
                    <a:gd name="connsiteY2" fmla="*/ 52608 h 3985133"/>
                    <a:gd name="connsiteX3" fmla="*/ 3037054 w 3037053"/>
                    <a:gd name="connsiteY3" fmla="*/ 2189941 h 3985133"/>
                    <a:gd name="connsiteX4" fmla="*/ 2963579 w 3037053"/>
                    <a:gd name="connsiteY4" fmla="*/ 2317236 h 3985133"/>
                    <a:gd name="connsiteX5" fmla="*/ 73709 w 3037053"/>
                    <a:gd name="connsiteY5" fmla="*/ 3975108 h 3985133"/>
                    <a:gd name="connsiteX6" fmla="*/ 0 w 3037053"/>
                    <a:gd name="connsiteY6" fmla="*/ 3932755 h 3985133"/>
                    <a:gd name="connsiteX7" fmla="*/ 0 w 3037053"/>
                    <a:gd name="connsiteY7" fmla="*/ 1795421 h 3985133"/>
                    <a:gd name="connsiteX8" fmla="*/ 73709 w 3037053"/>
                    <a:gd name="connsiteY8" fmla="*/ 1667893 h 398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37053" h="3985133">
                      <a:moveTo>
                        <a:pt x="73709" y="1667893"/>
                      </a:moveTo>
                      <a:lnTo>
                        <a:pt x="2963579" y="10020"/>
                      </a:lnTo>
                      <a:cubicBezTo>
                        <a:pt x="3004060" y="-13380"/>
                        <a:pt x="3037054" y="5574"/>
                        <a:pt x="3037054" y="52608"/>
                      </a:cubicBezTo>
                      <a:lnTo>
                        <a:pt x="3037054" y="2189941"/>
                      </a:lnTo>
                      <a:cubicBezTo>
                        <a:pt x="3034042" y="2241596"/>
                        <a:pt x="3006801" y="2288791"/>
                        <a:pt x="2963579" y="2317236"/>
                      </a:cubicBezTo>
                      <a:lnTo>
                        <a:pt x="73709" y="3975108"/>
                      </a:lnTo>
                      <a:cubicBezTo>
                        <a:pt x="32994" y="3998508"/>
                        <a:pt x="0" y="3979554"/>
                        <a:pt x="0" y="3932755"/>
                      </a:cubicBezTo>
                      <a:lnTo>
                        <a:pt x="0" y="1795421"/>
                      </a:lnTo>
                      <a:cubicBezTo>
                        <a:pt x="2992" y="1743639"/>
                        <a:pt x="30334" y="1696334"/>
                        <a:pt x="73709" y="1667893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BAA4459-C569-4B73-8A73-03858232B7A9}"/>
                    </a:ext>
                  </a:extLst>
                </p:cNvPr>
                <p:cNvSpPr/>
                <p:nvPr/>
              </p:nvSpPr>
              <p:spPr>
                <a:xfrm>
                  <a:off x="1001840" y="3497797"/>
                  <a:ext cx="3037053" cy="3985211"/>
                </a:xfrm>
                <a:custGeom>
                  <a:avLst/>
                  <a:gdLst>
                    <a:gd name="connsiteX0" fmla="*/ 2996338 w 3037053"/>
                    <a:gd name="connsiteY0" fmla="*/ 23400 h 3985211"/>
                    <a:gd name="connsiteX1" fmla="*/ 2996338 w 3037053"/>
                    <a:gd name="connsiteY1" fmla="*/ 23400 h 3985211"/>
                    <a:gd name="connsiteX2" fmla="*/ 3013654 w 3037053"/>
                    <a:gd name="connsiteY2" fmla="*/ 52649 h 3985211"/>
                    <a:gd name="connsiteX3" fmla="*/ 3013654 w 3037053"/>
                    <a:gd name="connsiteY3" fmla="*/ 2189983 h 3985211"/>
                    <a:gd name="connsiteX4" fmla="*/ 2951879 w 3037053"/>
                    <a:gd name="connsiteY4" fmla="*/ 2296920 h 3985211"/>
                    <a:gd name="connsiteX5" fmla="*/ 62009 w 3037053"/>
                    <a:gd name="connsiteY5" fmla="*/ 3955026 h 3985211"/>
                    <a:gd name="connsiteX6" fmla="*/ 40716 w 3037053"/>
                    <a:gd name="connsiteY6" fmla="*/ 3961812 h 3985211"/>
                    <a:gd name="connsiteX7" fmla="*/ 23400 w 3037053"/>
                    <a:gd name="connsiteY7" fmla="*/ 3932796 h 3985211"/>
                    <a:gd name="connsiteX8" fmla="*/ 23400 w 3037053"/>
                    <a:gd name="connsiteY8" fmla="*/ 1795463 h 3985211"/>
                    <a:gd name="connsiteX9" fmla="*/ 85175 w 3037053"/>
                    <a:gd name="connsiteY9" fmla="*/ 1688292 h 3985211"/>
                    <a:gd name="connsiteX10" fmla="*/ 2975278 w 3037053"/>
                    <a:gd name="connsiteY10" fmla="*/ 30420 h 3985211"/>
                    <a:gd name="connsiteX11" fmla="*/ 2996338 w 3037053"/>
                    <a:gd name="connsiteY11" fmla="*/ 23400 h 3985211"/>
                    <a:gd name="connsiteX12" fmla="*/ 2996338 w 3037053"/>
                    <a:gd name="connsiteY12" fmla="*/ 0 h 3985211"/>
                    <a:gd name="connsiteX13" fmla="*/ 2963579 w 3037053"/>
                    <a:gd name="connsiteY13" fmla="*/ 10062 h 3985211"/>
                    <a:gd name="connsiteX14" fmla="*/ 73709 w 3037053"/>
                    <a:gd name="connsiteY14" fmla="*/ 1667935 h 3985211"/>
                    <a:gd name="connsiteX15" fmla="*/ 0 w 3037053"/>
                    <a:gd name="connsiteY15" fmla="*/ 1795463 h 3985211"/>
                    <a:gd name="connsiteX16" fmla="*/ 0 w 3037053"/>
                    <a:gd name="connsiteY16" fmla="*/ 3932796 h 3985211"/>
                    <a:gd name="connsiteX17" fmla="*/ 40716 w 3037053"/>
                    <a:gd name="connsiteY17" fmla="*/ 3985212 h 3985211"/>
                    <a:gd name="connsiteX18" fmla="*/ 73709 w 3037053"/>
                    <a:gd name="connsiteY18" fmla="*/ 3975150 h 3985211"/>
                    <a:gd name="connsiteX19" fmla="*/ 2963579 w 3037053"/>
                    <a:gd name="connsiteY19" fmla="*/ 2317278 h 3985211"/>
                    <a:gd name="connsiteX20" fmla="*/ 3037054 w 3037053"/>
                    <a:gd name="connsiteY20" fmla="*/ 2189983 h 3985211"/>
                    <a:gd name="connsiteX21" fmla="*/ 3037054 w 3037053"/>
                    <a:gd name="connsiteY21" fmla="*/ 52649 h 3985211"/>
                    <a:gd name="connsiteX22" fmla="*/ 2996338 w 3037053"/>
                    <a:gd name="connsiteY22" fmla="*/ 0 h 3985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37053" h="3985211">
                      <a:moveTo>
                        <a:pt x="2996338" y="23400"/>
                      </a:moveTo>
                      <a:lnTo>
                        <a:pt x="2996338" y="23400"/>
                      </a:lnTo>
                      <a:cubicBezTo>
                        <a:pt x="3011314" y="23400"/>
                        <a:pt x="3013654" y="41652"/>
                        <a:pt x="3013654" y="52649"/>
                      </a:cubicBezTo>
                      <a:lnTo>
                        <a:pt x="3013654" y="2189983"/>
                      </a:lnTo>
                      <a:cubicBezTo>
                        <a:pt x="3010934" y="2233332"/>
                        <a:pt x="2988072" y="2272907"/>
                        <a:pt x="2951879" y="2296920"/>
                      </a:cubicBezTo>
                      <a:lnTo>
                        <a:pt x="62009" y="3955026"/>
                      </a:lnTo>
                      <a:cubicBezTo>
                        <a:pt x="55605" y="3959064"/>
                        <a:pt x="48276" y="3961400"/>
                        <a:pt x="40716" y="3961812"/>
                      </a:cubicBezTo>
                      <a:cubicBezTo>
                        <a:pt x="25740" y="3961812"/>
                        <a:pt x="23400" y="3943560"/>
                        <a:pt x="23400" y="3932796"/>
                      </a:cubicBezTo>
                      <a:lnTo>
                        <a:pt x="23400" y="1795463"/>
                      </a:lnTo>
                      <a:cubicBezTo>
                        <a:pt x="26084" y="1752040"/>
                        <a:pt x="48946" y="1712379"/>
                        <a:pt x="85175" y="1688292"/>
                      </a:cubicBezTo>
                      <a:lnTo>
                        <a:pt x="2975278" y="30420"/>
                      </a:lnTo>
                      <a:cubicBezTo>
                        <a:pt x="2981534" y="26218"/>
                        <a:pt x="2988813" y="23792"/>
                        <a:pt x="2996338" y="23400"/>
                      </a:cubicBezTo>
                      <a:moveTo>
                        <a:pt x="2996338" y="0"/>
                      </a:moveTo>
                      <a:cubicBezTo>
                        <a:pt x="2984729" y="443"/>
                        <a:pt x="2973436" y="3912"/>
                        <a:pt x="2963579" y="10062"/>
                      </a:cubicBezTo>
                      <a:lnTo>
                        <a:pt x="73709" y="1667935"/>
                      </a:lnTo>
                      <a:cubicBezTo>
                        <a:pt x="30334" y="1696376"/>
                        <a:pt x="2992" y="1743681"/>
                        <a:pt x="0" y="1795463"/>
                      </a:cubicBezTo>
                      <a:lnTo>
                        <a:pt x="0" y="3932796"/>
                      </a:lnTo>
                      <a:cubicBezTo>
                        <a:pt x="0" y="3966024"/>
                        <a:pt x="16614" y="3985212"/>
                        <a:pt x="40716" y="3985212"/>
                      </a:cubicBezTo>
                      <a:cubicBezTo>
                        <a:pt x="52395" y="3984745"/>
                        <a:pt x="63757" y="3981280"/>
                        <a:pt x="73709" y="3975150"/>
                      </a:cubicBezTo>
                      <a:lnTo>
                        <a:pt x="2963579" y="2317278"/>
                      </a:lnTo>
                      <a:cubicBezTo>
                        <a:pt x="3006801" y="2288833"/>
                        <a:pt x="3034042" y="2241638"/>
                        <a:pt x="3037054" y="2189983"/>
                      </a:cubicBezTo>
                      <a:lnTo>
                        <a:pt x="3037054" y="52649"/>
                      </a:lnTo>
                      <a:cubicBezTo>
                        <a:pt x="3037054" y="19188"/>
                        <a:pt x="3020440" y="0"/>
                        <a:pt x="2996338" y="0"/>
                      </a:cubicBez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38" name="Graphic 4">
                  <a:extLst>
                    <a:ext uri="{FF2B5EF4-FFF2-40B4-BE49-F238E27FC236}">
                      <a16:creationId xmlns:a16="http://schemas.microsoft.com/office/drawing/2014/main" id="{3AA9310D-13B3-4DCF-B4B7-02961E13D62F}"/>
                    </a:ext>
                  </a:extLst>
                </p:cNvPr>
                <p:cNvGrpSpPr/>
                <p:nvPr/>
              </p:nvGrpSpPr>
              <p:grpSpPr>
                <a:xfrm>
                  <a:off x="1348625" y="4692003"/>
                  <a:ext cx="2343484" cy="2336582"/>
                  <a:chOff x="1348625" y="4692003"/>
                  <a:chExt cx="2343484" cy="2336582"/>
                </a:xfrm>
                <a:solidFill>
                  <a:srgbClr val="37474F"/>
                </a:solidFill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E35B5BFE-A194-4470-8F1D-B1C5E55C128E}"/>
                      </a:ext>
                    </a:extLst>
                  </p:cNvPr>
                  <p:cNvSpPr/>
                  <p:nvPr/>
                </p:nvSpPr>
                <p:spPr>
                  <a:xfrm>
                    <a:off x="1348625" y="5002097"/>
                    <a:ext cx="2308385" cy="2026488"/>
                  </a:xfrm>
                  <a:custGeom>
                    <a:avLst/>
                    <a:gdLst>
                      <a:gd name="connsiteX0" fmla="*/ 0 w 2308385"/>
                      <a:gd name="connsiteY0" fmla="*/ 2026489 h 2026488"/>
                      <a:gd name="connsiteX1" fmla="*/ 35334 w 2308385"/>
                      <a:gd name="connsiteY1" fmla="*/ 1521990 h 2026488"/>
                      <a:gd name="connsiteX2" fmla="*/ 276585 w 2308385"/>
                      <a:gd name="connsiteY2" fmla="*/ 931848 h 2026488"/>
                      <a:gd name="connsiteX3" fmla="*/ 543108 w 2308385"/>
                      <a:gd name="connsiteY3" fmla="*/ 1103603 h 2026488"/>
                      <a:gd name="connsiteX4" fmla="*/ 771724 w 2308385"/>
                      <a:gd name="connsiteY4" fmla="*/ 953844 h 2026488"/>
                      <a:gd name="connsiteX5" fmla="*/ 1016485 w 2308385"/>
                      <a:gd name="connsiteY5" fmla="*/ 28384 h 2026488"/>
                      <a:gd name="connsiteX6" fmla="*/ 1312024 w 2308385"/>
                      <a:gd name="connsiteY6" fmla="*/ 275251 h 2026488"/>
                      <a:gd name="connsiteX7" fmla="*/ 1537130 w 2308385"/>
                      <a:gd name="connsiteY7" fmla="*/ 284845 h 2026488"/>
                      <a:gd name="connsiteX8" fmla="*/ 1746558 w 2308385"/>
                      <a:gd name="connsiteY8" fmla="*/ 301693 h 2026488"/>
                      <a:gd name="connsiteX9" fmla="*/ 1967217 w 2308385"/>
                      <a:gd name="connsiteY9" fmla="*/ 529138 h 2026488"/>
                      <a:gd name="connsiteX10" fmla="*/ 2162839 w 2308385"/>
                      <a:gd name="connsiteY10" fmla="*/ 250915 h 2026488"/>
                      <a:gd name="connsiteX11" fmla="*/ 2308386 w 2308385"/>
                      <a:gd name="connsiteY11" fmla="*/ 693639 h 2026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08385" h="2026488">
                        <a:moveTo>
                          <a:pt x="0" y="2026489"/>
                        </a:moveTo>
                        <a:cubicBezTo>
                          <a:pt x="2806" y="1857814"/>
                          <a:pt x="14601" y="1689409"/>
                          <a:pt x="35334" y="1521990"/>
                        </a:cubicBezTo>
                        <a:cubicBezTo>
                          <a:pt x="56861" y="1339940"/>
                          <a:pt x="101087" y="1033169"/>
                          <a:pt x="276585" y="931848"/>
                        </a:cubicBezTo>
                        <a:cubicBezTo>
                          <a:pt x="452083" y="830527"/>
                          <a:pt x="517836" y="1013513"/>
                          <a:pt x="543108" y="1103603"/>
                        </a:cubicBezTo>
                        <a:cubicBezTo>
                          <a:pt x="576102" y="1220601"/>
                          <a:pt x="747622" y="1146658"/>
                          <a:pt x="771724" y="953844"/>
                        </a:cubicBezTo>
                        <a:cubicBezTo>
                          <a:pt x="795826" y="761030"/>
                          <a:pt x="811035" y="147020"/>
                          <a:pt x="1016485" y="28384"/>
                        </a:cubicBezTo>
                        <a:cubicBezTo>
                          <a:pt x="1221935" y="-90253"/>
                          <a:pt x="1288624" y="196394"/>
                          <a:pt x="1312024" y="275251"/>
                        </a:cubicBezTo>
                        <a:cubicBezTo>
                          <a:pt x="1358824" y="431795"/>
                          <a:pt x="1493138" y="388740"/>
                          <a:pt x="1537130" y="284845"/>
                        </a:cubicBezTo>
                        <a:cubicBezTo>
                          <a:pt x="1581121" y="180950"/>
                          <a:pt x="1700928" y="155678"/>
                          <a:pt x="1746558" y="301693"/>
                        </a:cubicBezTo>
                        <a:cubicBezTo>
                          <a:pt x="1792187" y="447707"/>
                          <a:pt x="1820267" y="615249"/>
                          <a:pt x="1967217" y="529138"/>
                        </a:cubicBezTo>
                        <a:cubicBezTo>
                          <a:pt x="2096150" y="453791"/>
                          <a:pt x="2037416" y="315967"/>
                          <a:pt x="2162839" y="250915"/>
                        </a:cubicBezTo>
                        <a:cubicBezTo>
                          <a:pt x="2262288" y="199202"/>
                          <a:pt x="2308386" y="444899"/>
                          <a:pt x="2308386" y="693639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C87CDA4-22FB-41A3-9E47-AB9A8CA06EEC}"/>
                      </a:ext>
                    </a:extLst>
                  </p:cNvPr>
                  <p:cNvSpPr/>
                  <p:nvPr/>
                </p:nvSpPr>
                <p:spPr>
                  <a:xfrm>
                    <a:off x="1369450" y="5553056"/>
                    <a:ext cx="398497" cy="282784"/>
                  </a:xfrm>
                  <a:custGeom>
                    <a:avLst/>
                    <a:gdLst>
                      <a:gd name="connsiteX0" fmla="*/ 0 w 398497"/>
                      <a:gd name="connsiteY0" fmla="*/ 256168 h 282784"/>
                      <a:gd name="connsiteX1" fmla="*/ 53585 w 398497"/>
                      <a:gd name="connsiteY1" fmla="*/ 273718 h 282784"/>
                      <a:gd name="connsiteX2" fmla="*/ 344912 w 398497"/>
                      <a:gd name="connsiteY2" fmla="*/ 105942 h 282784"/>
                      <a:gd name="connsiteX3" fmla="*/ 398498 w 398497"/>
                      <a:gd name="connsiteY3" fmla="*/ 26617 h 282784"/>
                      <a:gd name="connsiteX4" fmla="*/ 344912 w 398497"/>
                      <a:gd name="connsiteY4" fmla="*/ 9067 h 282784"/>
                      <a:gd name="connsiteX5" fmla="*/ 53585 w 398497"/>
                      <a:gd name="connsiteY5" fmla="*/ 176843 h 282784"/>
                      <a:gd name="connsiteX6" fmla="*/ 0 w 398497"/>
                      <a:gd name="connsiteY6" fmla="*/ 256168 h 282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98497" h="282784">
                        <a:moveTo>
                          <a:pt x="0" y="256168"/>
                        </a:moveTo>
                        <a:cubicBezTo>
                          <a:pt x="0" y="283078"/>
                          <a:pt x="23400" y="290800"/>
                          <a:pt x="53585" y="273718"/>
                        </a:cubicBezTo>
                        <a:lnTo>
                          <a:pt x="344912" y="105942"/>
                        </a:lnTo>
                        <a:cubicBezTo>
                          <a:pt x="374273" y="89417"/>
                          <a:pt x="394129" y="60023"/>
                          <a:pt x="398498" y="26617"/>
                        </a:cubicBezTo>
                        <a:cubicBezTo>
                          <a:pt x="398498" y="-293"/>
                          <a:pt x="375098" y="-8015"/>
                          <a:pt x="344912" y="9067"/>
                        </a:cubicBezTo>
                        <a:lnTo>
                          <a:pt x="53585" y="176843"/>
                        </a:lnTo>
                        <a:cubicBezTo>
                          <a:pt x="24302" y="193450"/>
                          <a:pt x="4474" y="222802"/>
                          <a:pt x="0" y="25616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6E58F050-6006-4FAF-985F-713A7A9F8D34}"/>
                      </a:ext>
                    </a:extLst>
                  </p:cNvPr>
                  <p:cNvSpPr/>
                  <p:nvPr/>
                </p:nvSpPr>
                <p:spPr>
                  <a:xfrm>
                    <a:off x="2184698" y="4692003"/>
                    <a:ext cx="398731" cy="282737"/>
                  </a:xfrm>
                  <a:custGeom>
                    <a:avLst/>
                    <a:gdLst>
                      <a:gd name="connsiteX0" fmla="*/ 0 w 398731"/>
                      <a:gd name="connsiteY0" fmla="*/ 256344 h 282737"/>
                      <a:gd name="connsiteX1" fmla="*/ 53819 w 398731"/>
                      <a:gd name="connsiteY1" fmla="*/ 273660 h 282737"/>
                      <a:gd name="connsiteX2" fmla="*/ 344912 w 398731"/>
                      <a:gd name="connsiteY2" fmla="*/ 106118 h 282737"/>
                      <a:gd name="connsiteX3" fmla="*/ 398732 w 398731"/>
                      <a:gd name="connsiteY3" fmla="*/ 26559 h 282737"/>
                      <a:gd name="connsiteX4" fmla="*/ 344912 w 398731"/>
                      <a:gd name="connsiteY4" fmla="*/ 9009 h 282737"/>
                      <a:gd name="connsiteX5" fmla="*/ 54755 w 398731"/>
                      <a:gd name="connsiteY5" fmla="*/ 176785 h 282737"/>
                      <a:gd name="connsiteX6" fmla="*/ 0 w 398731"/>
                      <a:gd name="connsiteY6" fmla="*/ 256345 h 282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98731" h="282737">
                        <a:moveTo>
                          <a:pt x="0" y="256344"/>
                        </a:moveTo>
                        <a:cubicBezTo>
                          <a:pt x="0" y="283020"/>
                          <a:pt x="23400" y="290742"/>
                          <a:pt x="53819" y="273660"/>
                        </a:cubicBezTo>
                        <a:lnTo>
                          <a:pt x="344912" y="106118"/>
                        </a:lnTo>
                        <a:cubicBezTo>
                          <a:pt x="374295" y="89462"/>
                          <a:pt x="394205" y="60030"/>
                          <a:pt x="398732" y="26559"/>
                        </a:cubicBezTo>
                        <a:cubicBezTo>
                          <a:pt x="398732" y="-117"/>
                          <a:pt x="375332" y="-8073"/>
                          <a:pt x="344912" y="9009"/>
                        </a:cubicBezTo>
                        <a:lnTo>
                          <a:pt x="54755" y="176785"/>
                        </a:lnTo>
                        <a:cubicBezTo>
                          <a:pt x="24937" y="193140"/>
                          <a:pt x="4626" y="222651"/>
                          <a:pt x="0" y="256345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2B43E89F-279B-4522-A959-112C0257784C}"/>
                      </a:ext>
                    </a:extLst>
                  </p:cNvPr>
                  <p:cNvSpPr/>
                  <p:nvPr/>
                </p:nvSpPr>
                <p:spPr>
                  <a:xfrm>
                    <a:off x="2757758" y="4804264"/>
                    <a:ext cx="398731" cy="282784"/>
                  </a:xfrm>
                  <a:custGeom>
                    <a:avLst/>
                    <a:gdLst>
                      <a:gd name="connsiteX0" fmla="*/ 0 w 398731"/>
                      <a:gd name="connsiteY0" fmla="*/ 256168 h 282784"/>
                      <a:gd name="connsiteX1" fmla="*/ 53820 w 398731"/>
                      <a:gd name="connsiteY1" fmla="*/ 273718 h 282784"/>
                      <a:gd name="connsiteX2" fmla="*/ 344912 w 398731"/>
                      <a:gd name="connsiteY2" fmla="*/ 105942 h 282784"/>
                      <a:gd name="connsiteX3" fmla="*/ 398732 w 398731"/>
                      <a:gd name="connsiteY3" fmla="*/ 26617 h 282784"/>
                      <a:gd name="connsiteX4" fmla="*/ 344912 w 398731"/>
                      <a:gd name="connsiteY4" fmla="*/ 9067 h 282784"/>
                      <a:gd name="connsiteX5" fmla="*/ 53820 w 398731"/>
                      <a:gd name="connsiteY5" fmla="*/ 176843 h 282784"/>
                      <a:gd name="connsiteX6" fmla="*/ 0 w 398731"/>
                      <a:gd name="connsiteY6" fmla="*/ 256168 h 282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98731" h="282784">
                        <a:moveTo>
                          <a:pt x="0" y="256168"/>
                        </a:moveTo>
                        <a:cubicBezTo>
                          <a:pt x="0" y="283078"/>
                          <a:pt x="23400" y="290800"/>
                          <a:pt x="53820" y="273718"/>
                        </a:cubicBezTo>
                        <a:lnTo>
                          <a:pt x="344912" y="105942"/>
                        </a:lnTo>
                        <a:cubicBezTo>
                          <a:pt x="374311" y="89416"/>
                          <a:pt x="394241" y="60042"/>
                          <a:pt x="398732" y="26617"/>
                        </a:cubicBezTo>
                        <a:cubicBezTo>
                          <a:pt x="398732" y="-293"/>
                          <a:pt x="375332" y="-8015"/>
                          <a:pt x="344912" y="9067"/>
                        </a:cubicBezTo>
                        <a:lnTo>
                          <a:pt x="53820" y="176843"/>
                        </a:lnTo>
                        <a:cubicBezTo>
                          <a:pt x="24421" y="193369"/>
                          <a:pt x="4491" y="222743"/>
                          <a:pt x="0" y="25616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2C0A6EC5-FA26-41AB-82EE-170721B75914}"/>
                      </a:ext>
                    </a:extLst>
                  </p:cNvPr>
                  <p:cNvSpPr/>
                  <p:nvPr/>
                </p:nvSpPr>
                <p:spPr>
                  <a:xfrm>
                    <a:off x="3293612" y="4927232"/>
                    <a:ext cx="398497" cy="282779"/>
                  </a:xfrm>
                  <a:custGeom>
                    <a:avLst/>
                    <a:gdLst>
                      <a:gd name="connsiteX0" fmla="*/ 0 w 398497"/>
                      <a:gd name="connsiteY0" fmla="*/ 256283 h 282779"/>
                      <a:gd name="connsiteX1" fmla="*/ 53585 w 398497"/>
                      <a:gd name="connsiteY1" fmla="*/ 273599 h 282779"/>
                      <a:gd name="connsiteX2" fmla="*/ 344912 w 398497"/>
                      <a:gd name="connsiteY2" fmla="*/ 106056 h 282779"/>
                      <a:gd name="connsiteX3" fmla="*/ 398498 w 398497"/>
                      <a:gd name="connsiteY3" fmla="*/ 26497 h 282779"/>
                      <a:gd name="connsiteX4" fmla="*/ 344912 w 398497"/>
                      <a:gd name="connsiteY4" fmla="*/ 9181 h 282779"/>
                      <a:gd name="connsiteX5" fmla="*/ 53585 w 398497"/>
                      <a:gd name="connsiteY5" fmla="*/ 177659 h 282779"/>
                      <a:gd name="connsiteX6" fmla="*/ 0 w 398497"/>
                      <a:gd name="connsiteY6" fmla="*/ 256283 h 28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98497" h="282779">
                        <a:moveTo>
                          <a:pt x="0" y="256283"/>
                        </a:moveTo>
                        <a:cubicBezTo>
                          <a:pt x="0" y="282958"/>
                          <a:pt x="23400" y="290914"/>
                          <a:pt x="53585" y="273599"/>
                        </a:cubicBezTo>
                        <a:lnTo>
                          <a:pt x="344912" y="106056"/>
                        </a:lnTo>
                        <a:cubicBezTo>
                          <a:pt x="374333" y="89484"/>
                          <a:pt x="394199" y="59990"/>
                          <a:pt x="398498" y="26497"/>
                        </a:cubicBezTo>
                        <a:cubicBezTo>
                          <a:pt x="398498" y="-179"/>
                          <a:pt x="375098" y="-8135"/>
                          <a:pt x="344912" y="9181"/>
                        </a:cubicBezTo>
                        <a:lnTo>
                          <a:pt x="53585" y="177659"/>
                        </a:lnTo>
                        <a:cubicBezTo>
                          <a:pt x="24481" y="194122"/>
                          <a:pt x="4680" y="223175"/>
                          <a:pt x="0" y="25628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233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9426F5F-D91C-4027-A3BA-94E8161B0AFF}"/>
                    </a:ext>
                  </a:extLst>
                </p:cNvPr>
                <p:cNvSpPr/>
                <p:nvPr/>
              </p:nvSpPr>
              <p:spPr>
                <a:xfrm>
                  <a:off x="1613510" y="5922245"/>
                  <a:ext cx="23399" cy="46799"/>
                </a:xfrm>
                <a:custGeom>
                  <a:avLst/>
                  <a:gdLst>
                    <a:gd name="connsiteX0" fmla="*/ 11700 w 23399"/>
                    <a:gd name="connsiteY0" fmla="*/ 46800 h 46799"/>
                    <a:gd name="connsiteX1" fmla="*/ 0 w 23399"/>
                    <a:gd name="connsiteY1" fmla="*/ 35100 h 46799"/>
                    <a:gd name="connsiteX2" fmla="*/ 0 w 23399"/>
                    <a:gd name="connsiteY2" fmla="*/ 11700 h 46799"/>
                    <a:gd name="connsiteX3" fmla="*/ 11700 w 23399"/>
                    <a:gd name="connsiteY3" fmla="*/ 0 h 46799"/>
                    <a:gd name="connsiteX4" fmla="*/ 23400 w 23399"/>
                    <a:gd name="connsiteY4" fmla="*/ 11700 h 46799"/>
                    <a:gd name="connsiteX5" fmla="*/ 23400 w 23399"/>
                    <a:gd name="connsiteY5" fmla="*/ 35100 h 46799"/>
                    <a:gd name="connsiteX6" fmla="*/ 11700 w 23399"/>
                    <a:gd name="connsiteY6" fmla="*/ 46800 h 4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99" h="46799">
                      <a:moveTo>
                        <a:pt x="11700" y="46800"/>
                      </a:moveTo>
                      <a:cubicBezTo>
                        <a:pt x="5238" y="46800"/>
                        <a:pt x="0" y="41561"/>
                        <a:pt x="0" y="35100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35100"/>
                      </a:lnTo>
                      <a:cubicBezTo>
                        <a:pt x="23275" y="41509"/>
                        <a:pt x="18109" y="46675"/>
                        <a:pt x="11700" y="468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65EE54C9-989E-44A2-A6F3-075AFD26A370}"/>
                    </a:ext>
                  </a:extLst>
                </p:cNvPr>
                <p:cNvSpPr/>
                <p:nvPr/>
              </p:nvSpPr>
              <p:spPr>
                <a:xfrm>
                  <a:off x="1613510" y="6034798"/>
                  <a:ext cx="23420" cy="737559"/>
                </a:xfrm>
                <a:custGeom>
                  <a:avLst/>
                  <a:gdLst>
                    <a:gd name="connsiteX0" fmla="*/ 11700 w 23420"/>
                    <a:gd name="connsiteY0" fmla="*/ 737560 h 737559"/>
                    <a:gd name="connsiteX1" fmla="*/ 0 w 23420"/>
                    <a:gd name="connsiteY1" fmla="*/ 725860 h 737559"/>
                    <a:gd name="connsiteX2" fmla="*/ 0 w 23420"/>
                    <a:gd name="connsiteY2" fmla="*/ 681167 h 737559"/>
                    <a:gd name="connsiteX3" fmla="*/ 11700 w 23420"/>
                    <a:gd name="connsiteY3" fmla="*/ 669467 h 737559"/>
                    <a:gd name="connsiteX4" fmla="*/ 23400 w 23420"/>
                    <a:gd name="connsiteY4" fmla="*/ 681167 h 737559"/>
                    <a:gd name="connsiteX5" fmla="*/ 23400 w 23420"/>
                    <a:gd name="connsiteY5" fmla="*/ 725860 h 737559"/>
                    <a:gd name="connsiteX6" fmla="*/ 11700 w 23420"/>
                    <a:gd name="connsiteY6" fmla="*/ 737560 h 737559"/>
                    <a:gd name="connsiteX7" fmla="*/ 11700 w 23420"/>
                    <a:gd name="connsiteY7" fmla="*/ 603713 h 737559"/>
                    <a:gd name="connsiteX8" fmla="*/ 0 w 23420"/>
                    <a:gd name="connsiteY8" fmla="*/ 592013 h 737559"/>
                    <a:gd name="connsiteX9" fmla="*/ 0 w 23420"/>
                    <a:gd name="connsiteY9" fmla="*/ 547320 h 737559"/>
                    <a:gd name="connsiteX10" fmla="*/ 11700 w 23420"/>
                    <a:gd name="connsiteY10" fmla="*/ 535620 h 737559"/>
                    <a:gd name="connsiteX11" fmla="*/ 23400 w 23420"/>
                    <a:gd name="connsiteY11" fmla="*/ 547320 h 737559"/>
                    <a:gd name="connsiteX12" fmla="*/ 23400 w 23420"/>
                    <a:gd name="connsiteY12" fmla="*/ 591078 h 737559"/>
                    <a:gd name="connsiteX13" fmla="*/ 12191 w 23420"/>
                    <a:gd name="connsiteY13" fmla="*/ 603695 h 737559"/>
                    <a:gd name="connsiteX14" fmla="*/ 11700 w 23420"/>
                    <a:gd name="connsiteY14" fmla="*/ 603714 h 737559"/>
                    <a:gd name="connsiteX15" fmla="*/ 11700 w 23420"/>
                    <a:gd name="connsiteY15" fmla="*/ 469867 h 737559"/>
                    <a:gd name="connsiteX16" fmla="*/ 0 w 23420"/>
                    <a:gd name="connsiteY16" fmla="*/ 458167 h 737559"/>
                    <a:gd name="connsiteX17" fmla="*/ 0 w 23420"/>
                    <a:gd name="connsiteY17" fmla="*/ 413474 h 737559"/>
                    <a:gd name="connsiteX18" fmla="*/ 11700 w 23420"/>
                    <a:gd name="connsiteY18" fmla="*/ 401774 h 737559"/>
                    <a:gd name="connsiteX19" fmla="*/ 23400 w 23420"/>
                    <a:gd name="connsiteY19" fmla="*/ 413474 h 737559"/>
                    <a:gd name="connsiteX20" fmla="*/ 23400 w 23420"/>
                    <a:gd name="connsiteY20" fmla="*/ 458167 h 737559"/>
                    <a:gd name="connsiteX21" fmla="*/ 11700 w 23420"/>
                    <a:gd name="connsiteY21" fmla="*/ 469867 h 737559"/>
                    <a:gd name="connsiteX22" fmla="*/ 11700 w 23420"/>
                    <a:gd name="connsiteY22" fmla="*/ 335786 h 737559"/>
                    <a:gd name="connsiteX23" fmla="*/ 0 w 23420"/>
                    <a:gd name="connsiteY23" fmla="*/ 324086 h 737559"/>
                    <a:gd name="connsiteX24" fmla="*/ 0 w 23420"/>
                    <a:gd name="connsiteY24" fmla="*/ 279627 h 737559"/>
                    <a:gd name="connsiteX25" fmla="*/ 11700 w 23420"/>
                    <a:gd name="connsiteY25" fmla="*/ 267927 h 737559"/>
                    <a:gd name="connsiteX26" fmla="*/ 23400 w 23420"/>
                    <a:gd name="connsiteY26" fmla="*/ 279627 h 737559"/>
                    <a:gd name="connsiteX27" fmla="*/ 23400 w 23420"/>
                    <a:gd name="connsiteY27" fmla="*/ 324086 h 737559"/>
                    <a:gd name="connsiteX28" fmla="*/ 11700 w 23420"/>
                    <a:gd name="connsiteY28" fmla="*/ 335786 h 737559"/>
                    <a:gd name="connsiteX29" fmla="*/ 11700 w 23420"/>
                    <a:gd name="connsiteY29" fmla="*/ 201940 h 737559"/>
                    <a:gd name="connsiteX30" fmla="*/ 0 w 23420"/>
                    <a:gd name="connsiteY30" fmla="*/ 190240 h 737559"/>
                    <a:gd name="connsiteX31" fmla="*/ 0 w 23420"/>
                    <a:gd name="connsiteY31" fmla="*/ 146482 h 737559"/>
                    <a:gd name="connsiteX32" fmla="*/ 11700 w 23420"/>
                    <a:gd name="connsiteY32" fmla="*/ 134782 h 737559"/>
                    <a:gd name="connsiteX33" fmla="*/ 23400 w 23420"/>
                    <a:gd name="connsiteY33" fmla="*/ 146482 h 737559"/>
                    <a:gd name="connsiteX34" fmla="*/ 23400 w 23420"/>
                    <a:gd name="connsiteY34" fmla="*/ 191176 h 737559"/>
                    <a:gd name="connsiteX35" fmla="*/ 11700 w 23420"/>
                    <a:gd name="connsiteY35" fmla="*/ 201940 h 737559"/>
                    <a:gd name="connsiteX36" fmla="*/ 11700 w 23420"/>
                    <a:gd name="connsiteY36" fmla="*/ 68093 h 737559"/>
                    <a:gd name="connsiteX37" fmla="*/ 0 w 23420"/>
                    <a:gd name="connsiteY37" fmla="*/ 56393 h 737559"/>
                    <a:gd name="connsiteX38" fmla="*/ 0 w 23420"/>
                    <a:gd name="connsiteY38" fmla="*/ 11700 h 737559"/>
                    <a:gd name="connsiteX39" fmla="*/ 11700 w 23420"/>
                    <a:gd name="connsiteY39" fmla="*/ 0 h 737559"/>
                    <a:gd name="connsiteX40" fmla="*/ 23400 w 23420"/>
                    <a:gd name="connsiteY40" fmla="*/ 11700 h 737559"/>
                    <a:gd name="connsiteX41" fmla="*/ 23400 w 23420"/>
                    <a:gd name="connsiteY41" fmla="*/ 56393 h 737559"/>
                    <a:gd name="connsiteX42" fmla="*/ 11700 w 23420"/>
                    <a:gd name="connsiteY42" fmla="*/ 68093 h 737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3420" h="737559">
                      <a:moveTo>
                        <a:pt x="11700" y="737560"/>
                      </a:moveTo>
                      <a:cubicBezTo>
                        <a:pt x="5238" y="737560"/>
                        <a:pt x="0" y="732322"/>
                        <a:pt x="0" y="725860"/>
                      </a:cubicBezTo>
                      <a:lnTo>
                        <a:pt x="0" y="681167"/>
                      </a:lnTo>
                      <a:cubicBezTo>
                        <a:pt x="0" y="674705"/>
                        <a:pt x="5238" y="669467"/>
                        <a:pt x="11700" y="669467"/>
                      </a:cubicBezTo>
                      <a:cubicBezTo>
                        <a:pt x="18109" y="669592"/>
                        <a:pt x="23275" y="674757"/>
                        <a:pt x="23400" y="681167"/>
                      </a:cubicBezTo>
                      <a:lnTo>
                        <a:pt x="23400" y="725860"/>
                      </a:lnTo>
                      <a:cubicBezTo>
                        <a:pt x="23400" y="732322"/>
                        <a:pt x="18162" y="737560"/>
                        <a:pt x="11700" y="737560"/>
                      </a:cubicBezTo>
                      <a:close/>
                      <a:moveTo>
                        <a:pt x="11700" y="603713"/>
                      </a:moveTo>
                      <a:cubicBezTo>
                        <a:pt x="5238" y="603713"/>
                        <a:pt x="0" y="598475"/>
                        <a:pt x="0" y="592013"/>
                      </a:cubicBezTo>
                      <a:lnTo>
                        <a:pt x="0" y="547320"/>
                      </a:lnTo>
                      <a:cubicBezTo>
                        <a:pt x="0" y="540859"/>
                        <a:pt x="5238" y="535620"/>
                        <a:pt x="11700" y="535620"/>
                      </a:cubicBezTo>
                      <a:cubicBezTo>
                        <a:pt x="18162" y="535620"/>
                        <a:pt x="23400" y="540859"/>
                        <a:pt x="23400" y="547320"/>
                      </a:cubicBezTo>
                      <a:lnTo>
                        <a:pt x="23400" y="591078"/>
                      </a:lnTo>
                      <a:cubicBezTo>
                        <a:pt x="23788" y="597657"/>
                        <a:pt x="18770" y="603306"/>
                        <a:pt x="12191" y="603695"/>
                      </a:cubicBezTo>
                      <a:cubicBezTo>
                        <a:pt x="12027" y="603704"/>
                        <a:pt x="11864" y="603711"/>
                        <a:pt x="11700" y="603714"/>
                      </a:cubicBezTo>
                      <a:close/>
                      <a:moveTo>
                        <a:pt x="11700" y="469867"/>
                      </a:moveTo>
                      <a:cubicBezTo>
                        <a:pt x="5238" y="469867"/>
                        <a:pt x="0" y="464629"/>
                        <a:pt x="0" y="458167"/>
                      </a:cubicBezTo>
                      <a:lnTo>
                        <a:pt x="0" y="413474"/>
                      </a:lnTo>
                      <a:cubicBezTo>
                        <a:pt x="0" y="407012"/>
                        <a:pt x="5238" y="401774"/>
                        <a:pt x="11700" y="401774"/>
                      </a:cubicBezTo>
                      <a:cubicBezTo>
                        <a:pt x="18162" y="401774"/>
                        <a:pt x="23400" y="407012"/>
                        <a:pt x="23400" y="413474"/>
                      </a:cubicBezTo>
                      <a:lnTo>
                        <a:pt x="23400" y="458167"/>
                      </a:lnTo>
                      <a:cubicBezTo>
                        <a:pt x="23275" y="464577"/>
                        <a:pt x="18109" y="469742"/>
                        <a:pt x="11700" y="469867"/>
                      </a:cubicBezTo>
                      <a:close/>
                      <a:moveTo>
                        <a:pt x="11700" y="335786"/>
                      </a:moveTo>
                      <a:cubicBezTo>
                        <a:pt x="5238" y="335786"/>
                        <a:pt x="0" y="330548"/>
                        <a:pt x="0" y="324086"/>
                      </a:cubicBezTo>
                      <a:lnTo>
                        <a:pt x="0" y="279627"/>
                      </a:lnTo>
                      <a:cubicBezTo>
                        <a:pt x="0" y="273165"/>
                        <a:pt x="5238" y="267927"/>
                        <a:pt x="11700" y="267927"/>
                      </a:cubicBezTo>
                      <a:cubicBezTo>
                        <a:pt x="18162" y="267927"/>
                        <a:pt x="23400" y="273165"/>
                        <a:pt x="23400" y="279627"/>
                      </a:cubicBezTo>
                      <a:lnTo>
                        <a:pt x="23400" y="324086"/>
                      </a:lnTo>
                      <a:cubicBezTo>
                        <a:pt x="23400" y="330548"/>
                        <a:pt x="18162" y="335786"/>
                        <a:pt x="11700" y="335786"/>
                      </a:cubicBezTo>
                      <a:close/>
                      <a:moveTo>
                        <a:pt x="11700" y="201940"/>
                      </a:moveTo>
                      <a:cubicBezTo>
                        <a:pt x="5238" y="201940"/>
                        <a:pt x="0" y="196701"/>
                        <a:pt x="0" y="190240"/>
                      </a:cubicBezTo>
                      <a:lnTo>
                        <a:pt x="0" y="146482"/>
                      </a:lnTo>
                      <a:cubicBezTo>
                        <a:pt x="0" y="140021"/>
                        <a:pt x="5238" y="134782"/>
                        <a:pt x="11700" y="134782"/>
                      </a:cubicBezTo>
                      <a:cubicBezTo>
                        <a:pt x="18109" y="134907"/>
                        <a:pt x="23275" y="140073"/>
                        <a:pt x="23400" y="146482"/>
                      </a:cubicBezTo>
                      <a:lnTo>
                        <a:pt x="23400" y="191176"/>
                      </a:lnTo>
                      <a:cubicBezTo>
                        <a:pt x="22911" y="197269"/>
                        <a:pt x="17813" y="201959"/>
                        <a:pt x="11700" y="201940"/>
                      </a:cubicBezTo>
                      <a:close/>
                      <a:moveTo>
                        <a:pt x="11700" y="68093"/>
                      </a:moveTo>
                      <a:cubicBezTo>
                        <a:pt x="5238" y="68093"/>
                        <a:pt x="0" y="62855"/>
                        <a:pt x="0" y="56393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56393"/>
                      </a:lnTo>
                      <a:cubicBezTo>
                        <a:pt x="23275" y="62803"/>
                        <a:pt x="18109" y="67968"/>
                        <a:pt x="11700" y="680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F5E9842-8A78-4D32-8F14-08FA2B947C17}"/>
                    </a:ext>
                  </a:extLst>
                </p:cNvPr>
                <p:cNvSpPr/>
                <p:nvPr/>
              </p:nvSpPr>
              <p:spPr>
                <a:xfrm>
                  <a:off x="1613510" y="6838345"/>
                  <a:ext cx="23399" cy="46799"/>
                </a:xfrm>
                <a:custGeom>
                  <a:avLst/>
                  <a:gdLst>
                    <a:gd name="connsiteX0" fmla="*/ 11700 w 23399"/>
                    <a:gd name="connsiteY0" fmla="*/ 46800 h 46799"/>
                    <a:gd name="connsiteX1" fmla="*/ 0 w 23399"/>
                    <a:gd name="connsiteY1" fmla="*/ 35100 h 46799"/>
                    <a:gd name="connsiteX2" fmla="*/ 0 w 23399"/>
                    <a:gd name="connsiteY2" fmla="*/ 11700 h 46799"/>
                    <a:gd name="connsiteX3" fmla="*/ 11700 w 23399"/>
                    <a:gd name="connsiteY3" fmla="*/ 0 h 46799"/>
                    <a:gd name="connsiteX4" fmla="*/ 23400 w 23399"/>
                    <a:gd name="connsiteY4" fmla="*/ 11700 h 46799"/>
                    <a:gd name="connsiteX5" fmla="*/ 23400 w 23399"/>
                    <a:gd name="connsiteY5" fmla="*/ 35100 h 46799"/>
                    <a:gd name="connsiteX6" fmla="*/ 11700 w 23399"/>
                    <a:gd name="connsiteY6" fmla="*/ 46800 h 4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99" h="46799">
                      <a:moveTo>
                        <a:pt x="11700" y="46800"/>
                      </a:moveTo>
                      <a:cubicBezTo>
                        <a:pt x="5238" y="46800"/>
                        <a:pt x="0" y="41561"/>
                        <a:pt x="0" y="35100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35100"/>
                      </a:lnTo>
                      <a:cubicBezTo>
                        <a:pt x="23275" y="41509"/>
                        <a:pt x="18109" y="46675"/>
                        <a:pt x="11700" y="468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A7DBAD42-2FCB-4F81-AADD-59A2CB2EECFD}"/>
                    </a:ext>
                  </a:extLst>
                </p:cNvPr>
                <p:cNvSpPr/>
                <p:nvPr/>
              </p:nvSpPr>
              <p:spPr>
                <a:xfrm>
                  <a:off x="2970461" y="5198491"/>
                  <a:ext cx="23399" cy="46799"/>
                </a:xfrm>
                <a:custGeom>
                  <a:avLst/>
                  <a:gdLst>
                    <a:gd name="connsiteX0" fmla="*/ 11700 w 23399"/>
                    <a:gd name="connsiteY0" fmla="*/ 46800 h 46799"/>
                    <a:gd name="connsiteX1" fmla="*/ 0 w 23399"/>
                    <a:gd name="connsiteY1" fmla="*/ 35100 h 46799"/>
                    <a:gd name="connsiteX2" fmla="*/ 0 w 23399"/>
                    <a:gd name="connsiteY2" fmla="*/ 11700 h 46799"/>
                    <a:gd name="connsiteX3" fmla="*/ 11700 w 23399"/>
                    <a:gd name="connsiteY3" fmla="*/ 0 h 46799"/>
                    <a:gd name="connsiteX4" fmla="*/ 23400 w 23399"/>
                    <a:gd name="connsiteY4" fmla="*/ 11700 h 46799"/>
                    <a:gd name="connsiteX5" fmla="*/ 23400 w 23399"/>
                    <a:gd name="connsiteY5" fmla="*/ 35100 h 46799"/>
                    <a:gd name="connsiteX6" fmla="*/ 11700 w 23399"/>
                    <a:gd name="connsiteY6" fmla="*/ 46800 h 4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99" h="46799">
                      <a:moveTo>
                        <a:pt x="11700" y="46800"/>
                      </a:moveTo>
                      <a:cubicBezTo>
                        <a:pt x="5238" y="46800"/>
                        <a:pt x="0" y="41561"/>
                        <a:pt x="0" y="35100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35100"/>
                      </a:lnTo>
                      <a:cubicBezTo>
                        <a:pt x="23400" y="41561"/>
                        <a:pt x="18162" y="46800"/>
                        <a:pt x="11700" y="468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8BCB3E7-ED99-4958-8C51-A2ED0F41C338}"/>
                    </a:ext>
                  </a:extLst>
                </p:cNvPr>
                <p:cNvSpPr/>
                <p:nvPr/>
              </p:nvSpPr>
              <p:spPr>
                <a:xfrm>
                  <a:off x="2970461" y="5319467"/>
                  <a:ext cx="23409" cy="658937"/>
                </a:xfrm>
                <a:custGeom>
                  <a:avLst/>
                  <a:gdLst>
                    <a:gd name="connsiteX0" fmla="*/ 11700 w 23409"/>
                    <a:gd name="connsiteY0" fmla="*/ 658937 h 658937"/>
                    <a:gd name="connsiteX1" fmla="*/ 0 w 23409"/>
                    <a:gd name="connsiteY1" fmla="*/ 647237 h 658937"/>
                    <a:gd name="connsiteX2" fmla="*/ 0 w 23409"/>
                    <a:gd name="connsiteY2" fmla="*/ 598332 h 658937"/>
                    <a:gd name="connsiteX3" fmla="*/ 11700 w 23409"/>
                    <a:gd name="connsiteY3" fmla="*/ 586632 h 658937"/>
                    <a:gd name="connsiteX4" fmla="*/ 23400 w 23409"/>
                    <a:gd name="connsiteY4" fmla="*/ 598332 h 658937"/>
                    <a:gd name="connsiteX5" fmla="*/ 23400 w 23409"/>
                    <a:gd name="connsiteY5" fmla="*/ 647237 h 658937"/>
                    <a:gd name="connsiteX6" fmla="*/ 11700 w 23409"/>
                    <a:gd name="connsiteY6" fmla="*/ 658937 h 658937"/>
                    <a:gd name="connsiteX7" fmla="*/ 11700 w 23409"/>
                    <a:gd name="connsiteY7" fmla="*/ 512221 h 658937"/>
                    <a:gd name="connsiteX8" fmla="*/ 0 w 23409"/>
                    <a:gd name="connsiteY8" fmla="*/ 500521 h 658937"/>
                    <a:gd name="connsiteX9" fmla="*/ 0 w 23409"/>
                    <a:gd name="connsiteY9" fmla="*/ 451849 h 658937"/>
                    <a:gd name="connsiteX10" fmla="*/ 11700 w 23409"/>
                    <a:gd name="connsiteY10" fmla="*/ 440149 h 658937"/>
                    <a:gd name="connsiteX11" fmla="*/ 23400 w 23409"/>
                    <a:gd name="connsiteY11" fmla="*/ 451849 h 658937"/>
                    <a:gd name="connsiteX12" fmla="*/ 23400 w 23409"/>
                    <a:gd name="connsiteY12" fmla="*/ 500521 h 658937"/>
                    <a:gd name="connsiteX13" fmla="*/ 11700 w 23409"/>
                    <a:gd name="connsiteY13" fmla="*/ 512221 h 658937"/>
                    <a:gd name="connsiteX14" fmla="*/ 11700 w 23409"/>
                    <a:gd name="connsiteY14" fmla="*/ 365738 h 658937"/>
                    <a:gd name="connsiteX15" fmla="*/ 0 w 23409"/>
                    <a:gd name="connsiteY15" fmla="*/ 354038 h 658937"/>
                    <a:gd name="connsiteX16" fmla="*/ 0 w 23409"/>
                    <a:gd name="connsiteY16" fmla="*/ 305133 h 658937"/>
                    <a:gd name="connsiteX17" fmla="*/ 11700 w 23409"/>
                    <a:gd name="connsiteY17" fmla="*/ 293433 h 658937"/>
                    <a:gd name="connsiteX18" fmla="*/ 23400 w 23409"/>
                    <a:gd name="connsiteY18" fmla="*/ 305133 h 658937"/>
                    <a:gd name="connsiteX19" fmla="*/ 23400 w 23409"/>
                    <a:gd name="connsiteY19" fmla="*/ 354038 h 658937"/>
                    <a:gd name="connsiteX20" fmla="*/ 11700 w 23409"/>
                    <a:gd name="connsiteY20" fmla="*/ 365738 h 658937"/>
                    <a:gd name="connsiteX21" fmla="*/ 11700 w 23409"/>
                    <a:gd name="connsiteY21" fmla="*/ 219022 h 658937"/>
                    <a:gd name="connsiteX22" fmla="*/ 0 w 23409"/>
                    <a:gd name="connsiteY22" fmla="*/ 207322 h 658937"/>
                    <a:gd name="connsiteX23" fmla="*/ 0 w 23409"/>
                    <a:gd name="connsiteY23" fmla="*/ 158416 h 658937"/>
                    <a:gd name="connsiteX24" fmla="*/ 11700 w 23409"/>
                    <a:gd name="connsiteY24" fmla="*/ 146717 h 658937"/>
                    <a:gd name="connsiteX25" fmla="*/ 23400 w 23409"/>
                    <a:gd name="connsiteY25" fmla="*/ 158416 h 658937"/>
                    <a:gd name="connsiteX26" fmla="*/ 23400 w 23409"/>
                    <a:gd name="connsiteY26" fmla="*/ 206620 h 658937"/>
                    <a:gd name="connsiteX27" fmla="*/ 11945 w 23409"/>
                    <a:gd name="connsiteY27" fmla="*/ 219015 h 658937"/>
                    <a:gd name="connsiteX28" fmla="*/ 11700 w 23409"/>
                    <a:gd name="connsiteY28" fmla="*/ 219022 h 658937"/>
                    <a:gd name="connsiteX29" fmla="*/ 11700 w 23409"/>
                    <a:gd name="connsiteY29" fmla="*/ 72305 h 658937"/>
                    <a:gd name="connsiteX30" fmla="*/ 0 w 23409"/>
                    <a:gd name="connsiteY30" fmla="*/ 60605 h 658937"/>
                    <a:gd name="connsiteX31" fmla="*/ 0 w 23409"/>
                    <a:gd name="connsiteY31" fmla="*/ 11700 h 658937"/>
                    <a:gd name="connsiteX32" fmla="*/ 11700 w 23409"/>
                    <a:gd name="connsiteY32" fmla="*/ 0 h 658937"/>
                    <a:gd name="connsiteX33" fmla="*/ 23400 w 23409"/>
                    <a:gd name="connsiteY33" fmla="*/ 11700 h 658937"/>
                    <a:gd name="connsiteX34" fmla="*/ 23400 w 23409"/>
                    <a:gd name="connsiteY34" fmla="*/ 60605 h 658937"/>
                    <a:gd name="connsiteX35" fmla="*/ 11700 w 23409"/>
                    <a:gd name="connsiteY35" fmla="*/ 72305 h 658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3409" h="658937">
                      <a:moveTo>
                        <a:pt x="11700" y="658937"/>
                      </a:moveTo>
                      <a:cubicBezTo>
                        <a:pt x="5238" y="658937"/>
                        <a:pt x="0" y="653699"/>
                        <a:pt x="0" y="647237"/>
                      </a:cubicBezTo>
                      <a:lnTo>
                        <a:pt x="0" y="598332"/>
                      </a:lnTo>
                      <a:cubicBezTo>
                        <a:pt x="0" y="591870"/>
                        <a:pt x="5238" y="586632"/>
                        <a:pt x="11700" y="586632"/>
                      </a:cubicBezTo>
                      <a:cubicBezTo>
                        <a:pt x="18109" y="586757"/>
                        <a:pt x="23275" y="591922"/>
                        <a:pt x="23400" y="598332"/>
                      </a:cubicBezTo>
                      <a:lnTo>
                        <a:pt x="23400" y="647237"/>
                      </a:lnTo>
                      <a:cubicBezTo>
                        <a:pt x="23400" y="653699"/>
                        <a:pt x="18162" y="658937"/>
                        <a:pt x="11700" y="658937"/>
                      </a:cubicBezTo>
                      <a:close/>
                      <a:moveTo>
                        <a:pt x="11700" y="512221"/>
                      </a:moveTo>
                      <a:cubicBezTo>
                        <a:pt x="5238" y="512221"/>
                        <a:pt x="0" y="506982"/>
                        <a:pt x="0" y="500521"/>
                      </a:cubicBezTo>
                      <a:lnTo>
                        <a:pt x="0" y="451849"/>
                      </a:lnTo>
                      <a:cubicBezTo>
                        <a:pt x="0" y="445388"/>
                        <a:pt x="5238" y="440149"/>
                        <a:pt x="11700" y="440149"/>
                      </a:cubicBezTo>
                      <a:cubicBezTo>
                        <a:pt x="18162" y="440149"/>
                        <a:pt x="23400" y="445388"/>
                        <a:pt x="23400" y="451849"/>
                      </a:cubicBezTo>
                      <a:lnTo>
                        <a:pt x="23400" y="500521"/>
                      </a:lnTo>
                      <a:cubicBezTo>
                        <a:pt x="23400" y="506982"/>
                        <a:pt x="18162" y="512221"/>
                        <a:pt x="11700" y="512221"/>
                      </a:cubicBezTo>
                      <a:close/>
                      <a:moveTo>
                        <a:pt x="11700" y="365738"/>
                      </a:moveTo>
                      <a:cubicBezTo>
                        <a:pt x="5238" y="365738"/>
                        <a:pt x="0" y="360500"/>
                        <a:pt x="0" y="354038"/>
                      </a:cubicBezTo>
                      <a:lnTo>
                        <a:pt x="0" y="305133"/>
                      </a:lnTo>
                      <a:cubicBezTo>
                        <a:pt x="0" y="298671"/>
                        <a:pt x="5238" y="293433"/>
                        <a:pt x="11700" y="293433"/>
                      </a:cubicBezTo>
                      <a:cubicBezTo>
                        <a:pt x="18162" y="293433"/>
                        <a:pt x="23400" y="298671"/>
                        <a:pt x="23400" y="305133"/>
                      </a:cubicBezTo>
                      <a:lnTo>
                        <a:pt x="23400" y="354038"/>
                      </a:lnTo>
                      <a:cubicBezTo>
                        <a:pt x="23275" y="360448"/>
                        <a:pt x="18109" y="365614"/>
                        <a:pt x="11700" y="365738"/>
                      </a:cubicBezTo>
                      <a:close/>
                      <a:moveTo>
                        <a:pt x="11700" y="219022"/>
                      </a:moveTo>
                      <a:cubicBezTo>
                        <a:pt x="5238" y="219022"/>
                        <a:pt x="0" y="213783"/>
                        <a:pt x="0" y="207322"/>
                      </a:cubicBezTo>
                      <a:lnTo>
                        <a:pt x="0" y="158416"/>
                      </a:lnTo>
                      <a:cubicBezTo>
                        <a:pt x="0" y="151955"/>
                        <a:pt x="5238" y="146717"/>
                        <a:pt x="11700" y="146717"/>
                      </a:cubicBezTo>
                      <a:cubicBezTo>
                        <a:pt x="18162" y="146717"/>
                        <a:pt x="23400" y="151955"/>
                        <a:pt x="23400" y="158416"/>
                      </a:cubicBezTo>
                      <a:lnTo>
                        <a:pt x="23400" y="206620"/>
                      </a:lnTo>
                      <a:cubicBezTo>
                        <a:pt x="23659" y="213206"/>
                        <a:pt x="18531" y="218755"/>
                        <a:pt x="11945" y="219015"/>
                      </a:cubicBezTo>
                      <a:cubicBezTo>
                        <a:pt x="11863" y="219018"/>
                        <a:pt x="11782" y="219020"/>
                        <a:pt x="11700" y="219022"/>
                      </a:cubicBezTo>
                      <a:close/>
                      <a:moveTo>
                        <a:pt x="11700" y="72305"/>
                      </a:moveTo>
                      <a:cubicBezTo>
                        <a:pt x="5238" y="72305"/>
                        <a:pt x="0" y="67067"/>
                        <a:pt x="0" y="60605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60605"/>
                      </a:lnTo>
                      <a:cubicBezTo>
                        <a:pt x="23400" y="67067"/>
                        <a:pt x="18162" y="72305"/>
                        <a:pt x="11700" y="723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4CC7D4B0-14EE-4417-A775-2534949B89CD}"/>
                    </a:ext>
                  </a:extLst>
                </p:cNvPr>
                <p:cNvSpPr/>
                <p:nvPr/>
              </p:nvSpPr>
              <p:spPr>
                <a:xfrm>
                  <a:off x="2970461" y="6052816"/>
                  <a:ext cx="23399" cy="46799"/>
                </a:xfrm>
                <a:custGeom>
                  <a:avLst/>
                  <a:gdLst>
                    <a:gd name="connsiteX0" fmla="*/ 11700 w 23399"/>
                    <a:gd name="connsiteY0" fmla="*/ 46800 h 46799"/>
                    <a:gd name="connsiteX1" fmla="*/ 0 w 23399"/>
                    <a:gd name="connsiteY1" fmla="*/ 35100 h 46799"/>
                    <a:gd name="connsiteX2" fmla="*/ 0 w 23399"/>
                    <a:gd name="connsiteY2" fmla="*/ 11700 h 46799"/>
                    <a:gd name="connsiteX3" fmla="*/ 11700 w 23399"/>
                    <a:gd name="connsiteY3" fmla="*/ 0 h 46799"/>
                    <a:gd name="connsiteX4" fmla="*/ 23400 w 23399"/>
                    <a:gd name="connsiteY4" fmla="*/ 11700 h 46799"/>
                    <a:gd name="connsiteX5" fmla="*/ 23400 w 23399"/>
                    <a:gd name="connsiteY5" fmla="*/ 35100 h 46799"/>
                    <a:gd name="connsiteX6" fmla="*/ 11700 w 23399"/>
                    <a:gd name="connsiteY6" fmla="*/ 46800 h 4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99" h="46799">
                      <a:moveTo>
                        <a:pt x="11700" y="46800"/>
                      </a:moveTo>
                      <a:cubicBezTo>
                        <a:pt x="5238" y="46800"/>
                        <a:pt x="0" y="41561"/>
                        <a:pt x="0" y="35100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8109" y="125"/>
                        <a:pt x="23275" y="5290"/>
                        <a:pt x="23400" y="11700"/>
                      </a:cubicBezTo>
                      <a:lnTo>
                        <a:pt x="23400" y="35100"/>
                      </a:lnTo>
                      <a:cubicBezTo>
                        <a:pt x="23400" y="41561"/>
                        <a:pt x="18162" y="46800"/>
                        <a:pt x="11700" y="468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B9D3135-8076-490F-B288-DC8306A4EE4B}"/>
                    </a:ext>
                  </a:extLst>
                </p:cNvPr>
                <p:cNvSpPr/>
                <p:nvPr/>
              </p:nvSpPr>
              <p:spPr>
                <a:xfrm>
                  <a:off x="3500232" y="5241312"/>
                  <a:ext cx="23399" cy="46799"/>
                </a:xfrm>
                <a:custGeom>
                  <a:avLst/>
                  <a:gdLst>
                    <a:gd name="connsiteX0" fmla="*/ 11700 w 23399"/>
                    <a:gd name="connsiteY0" fmla="*/ 46800 h 46799"/>
                    <a:gd name="connsiteX1" fmla="*/ 0 w 23399"/>
                    <a:gd name="connsiteY1" fmla="*/ 35100 h 46799"/>
                    <a:gd name="connsiteX2" fmla="*/ 0 w 23399"/>
                    <a:gd name="connsiteY2" fmla="*/ 11700 h 46799"/>
                    <a:gd name="connsiteX3" fmla="*/ 11700 w 23399"/>
                    <a:gd name="connsiteY3" fmla="*/ 0 h 46799"/>
                    <a:gd name="connsiteX4" fmla="*/ 11700 w 23399"/>
                    <a:gd name="connsiteY4" fmla="*/ 0 h 46799"/>
                    <a:gd name="connsiteX5" fmla="*/ 23400 w 23399"/>
                    <a:gd name="connsiteY5" fmla="*/ 11700 h 46799"/>
                    <a:gd name="connsiteX6" fmla="*/ 23400 w 23399"/>
                    <a:gd name="connsiteY6" fmla="*/ 35100 h 46799"/>
                    <a:gd name="connsiteX7" fmla="*/ 11700 w 23399"/>
                    <a:gd name="connsiteY7" fmla="*/ 46800 h 4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99" h="46799">
                      <a:moveTo>
                        <a:pt x="11700" y="46800"/>
                      </a:moveTo>
                      <a:cubicBezTo>
                        <a:pt x="5290" y="46675"/>
                        <a:pt x="125" y="41509"/>
                        <a:pt x="0" y="35100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lnTo>
                        <a:pt x="11700" y="0"/>
                      </a:lnTo>
                      <a:cubicBezTo>
                        <a:pt x="18161" y="0"/>
                        <a:pt x="23400" y="5238"/>
                        <a:pt x="23400" y="11700"/>
                      </a:cubicBezTo>
                      <a:lnTo>
                        <a:pt x="23400" y="35100"/>
                      </a:lnTo>
                      <a:cubicBezTo>
                        <a:pt x="23400" y="41561"/>
                        <a:pt x="18161" y="46800"/>
                        <a:pt x="11700" y="468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AC3767-1B0B-42CE-8947-13AEAC191199}"/>
                    </a:ext>
                  </a:extLst>
                </p:cNvPr>
                <p:cNvSpPr/>
                <p:nvPr/>
              </p:nvSpPr>
              <p:spPr>
                <a:xfrm>
                  <a:off x="3500934" y="5352227"/>
                  <a:ext cx="23399" cy="329936"/>
                </a:xfrm>
                <a:custGeom>
                  <a:avLst/>
                  <a:gdLst>
                    <a:gd name="connsiteX0" fmla="*/ 11700 w 23399"/>
                    <a:gd name="connsiteY0" fmla="*/ 329936 h 329936"/>
                    <a:gd name="connsiteX1" fmla="*/ 0 w 23399"/>
                    <a:gd name="connsiteY1" fmla="*/ 318236 h 329936"/>
                    <a:gd name="connsiteX2" fmla="*/ 0 w 23399"/>
                    <a:gd name="connsiteY2" fmla="*/ 274479 h 329936"/>
                    <a:gd name="connsiteX3" fmla="*/ 11700 w 23399"/>
                    <a:gd name="connsiteY3" fmla="*/ 262779 h 329936"/>
                    <a:gd name="connsiteX4" fmla="*/ 11700 w 23399"/>
                    <a:gd name="connsiteY4" fmla="*/ 262779 h 329936"/>
                    <a:gd name="connsiteX5" fmla="*/ 23400 w 23399"/>
                    <a:gd name="connsiteY5" fmla="*/ 274479 h 329936"/>
                    <a:gd name="connsiteX6" fmla="*/ 23400 w 23399"/>
                    <a:gd name="connsiteY6" fmla="*/ 318236 h 329936"/>
                    <a:gd name="connsiteX7" fmla="*/ 11700 w 23399"/>
                    <a:gd name="connsiteY7" fmla="*/ 329936 h 329936"/>
                    <a:gd name="connsiteX8" fmla="*/ 11700 w 23399"/>
                    <a:gd name="connsiteY8" fmla="*/ 198664 h 329936"/>
                    <a:gd name="connsiteX9" fmla="*/ 0 w 23399"/>
                    <a:gd name="connsiteY9" fmla="*/ 186964 h 329936"/>
                    <a:gd name="connsiteX10" fmla="*/ 0 w 23399"/>
                    <a:gd name="connsiteY10" fmla="*/ 143206 h 329936"/>
                    <a:gd name="connsiteX11" fmla="*/ 11700 w 23399"/>
                    <a:gd name="connsiteY11" fmla="*/ 131506 h 329936"/>
                    <a:gd name="connsiteX12" fmla="*/ 11700 w 23399"/>
                    <a:gd name="connsiteY12" fmla="*/ 131506 h 329936"/>
                    <a:gd name="connsiteX13" fmla="*/ 23397 w 23399"/>
                    <a:gd name="connsiteY13" fmla="*/ 142736 h 329936"/>
                    <a:gd name="connsiteX14" fmla="*/ 23400 w 23399"/>
                    <a:gd name="connsiteY14" fmla="*/ 142973 h 329936"/>
                    <a:gd name="connsiteX15" fmla="*/ 23400 w 23399"/>
                    <a:gd name="connsiteY15" fmla="*/ 186964 h 329936"/>
                    <a:gd name="connsiteX16" fmla="*/ 11700 w 23399"/>
                    <a:gd name="connsiteY16" fmla="*/ 198664 h 329936"/>
                    <a:gd name="connsiteX17" fmla="*/ 11700 w 23399"/>
                    <a:gd name="connsiteY17" fmla="*/ 67157 h 329936"/>
                    <a:gd name="connsiteX18" fmla="*/ 0 w 23399"/>
                    <a:gd name="connsiteY18" fmla="*/ 55457 h 329936"/>
                    <a:gd name="connsiteX19" fmla="*/ 0 w 23399"/>
                    <a:gd name="connsiteY19" fmla="*/ 11700 h 329936"/>
                    <a:gd name="connsiteX20" fmla="*/ 11700 w 23399"/>
                    <a:gd name="connsiteY20" fmla="*/ 0 h 329936"/>
                    <a:gd name="connsiteX21" fmla="*/ 23400 w 23399"/>
                    <a:gd name="connsiteY21" fmla="*/ 11700 h 329936"/>
                    <a:gd name="connsiteX22" fmla="*/ 23400 w 23399"/>
                    <a:gd name="connsiteY22" fmla="*/ 55457 h 329936"/>
                    <a:gd name="connsiteX23" fmla="*/ 11700 w 23399"/>
                    <a:gd name="connsiteY23" fmla="*/ 67157 h 32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399" h="329936">
                      <a:moveTo>
                        <a:pt x="11700" y="329936"/>
                      </a:moveTo>
                      <a:cubicBezTo>
                        <a:pt x="5238" y="329936"/>
                        <a:pt x="0" y="324698"/>
                        <a:pt x="0" y="318236"/>
                      </a:cubicBezTo>
                      <a:lnTo>
                        <a:pt x="0" y="274479"/>
                      </a:lnTo>
                      <a:cubicBezTo>
                        <a:pt x="0" y="268017"/>
                        <a:pt x="5238" y="262779"/>
                        <a:pt x="11700" y="262779"/>
                      </a:cubicBezTo>
                      <a:lnTo>
                        <a:pt x="11700" y="262779"/>
                      </a:lnTo>
                      <a:cubicBezTo>
                        <a:pt x="18161" y="262779"/>
                        <a:pt x="23400" y="268017"/>
                        <a:pt x="23400" y="274479"/>
                      </a:cubicBezTo>
                      <a:lnTo>
                        <a:pt x="23400" y="318236"/>
                      </a:lnTo>
                      <a:cubicBezTo>
                        <a:pt x="23400" y="324698"/>
                        <a:pt x="18161" y="329936"/>
                        <a:pt x="11700" y="329936"/>
                      </a:cubicBezTo>
                      <a:close/>
                      <a:moveTo>
                        <a:pt x="11700" y="198664"/>
                      </a:moveTo>
                      <a:cubicBezTo>
                        <a:pt x="5290" y="198539"/>
                        <a:pt x="125" y="193373"/>
                        <a:pt x="0" y="186964"/>
                      </a:cubicBezTo>
                      <a:lnTo>
                        <a:pt x="0" y="143206"/>
                      </a:lnTo>
                      <a:cubicBezTo>
                        <a:pt x="0" y="136745"/>
                        <a:pt x="5238" y="131506"/>
                        <a:pt x="11700" y="131506"/>
                      </a:cubicBezTo>
                      <a:lnTo>
                        <a:pt x="11700" y="131506"/>
                      </a:lnTo>
                      <a:cubicBezTo>
                        <a:pt x="18031" y="131377"/>
                        <a:pt x="23268" y="136405"/>
                        <a:pt x="23397" y="142736"/>
                      </a:cubicBezTo>
                      <a:cubicBezTo>
                        <a:pt x="23399" y="142815"/>
                        <a:pt x="23400" y="142894"/>
                        <a:pt x="23400" y="142973"/>
                      </a:cubicBezTo>
                      <a:lnTo>
                        <a:pt x="23400" y="186964"/>
                      </a:lnTo>
                      <a:cubicBezTo>
                        <a:pt x="23400" y="193425"/>
                        <a:pt x="18161" y="198664"/>
                        <a:pt x="11700" y="198664"/>
                      </a:cubicBezTo>
                      <a:close/>
                      <a:moveTo>
                        <a:pt x="11700" y="67157"/>
                      </a:moveTo>
                      <a:cubicBezTo>
                        <a:pt x="5238" y="67157"/>
                        <a:pt x="0" y="61919"/>
                        <a:pt x="0" y="55457"/>
                      </a:cubicBezTo>
                      <a:lnTo>
                        <a:pt x="0" y="11700"/>
                      </a:lnTo>
                      <a:cubicBezTo>
                        <a:pt x="125" y="5290"/>
                        <a:pt x="5290" y="125"/>
                        <a:pt x="11700" y="0"/>
                      </a:cubicBezTo>
                      <a:cubicBezTo>
                        <a:pt x="18161" y="0"/>
                        <a:pt x="23400" y="5238"/>
                        <a:pt x="23400" y="11700"/>
                      </a:cubicBezTo>
                      <a:lnTo>
                        <a:pt x="23400" y="55457"/>
                      </a:lnTo>
                      <a:cubicBezTo>
                        <a:pt x="23400" y="61919"/>
                        <a:pt x="18161" y="67157"/>
                        <a:pt x="11700" y="67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1F20651E-1848-401B-B24B-B3A85B1C6163}"/>
                    </a:ext>
                  </a:extLst>
                </p:cNvPr>
                <p:cNvSpPr/>
                <p:nvPr/>
              </p:nvSpPr>
              <p:spPr>
                <a:xfrm>
                  <a:off x="3501168" y="5746513"/>
                  <a:ext cx="23399" cy="46799"/>
                </a:xfrm>
                <a:custGeom>
                  <a:avLst/>
                  <a:gdLst>
                    <a:gd name="connsiteX0" fmla="*/ 11700 w 23399"/>
                    <a:gd name="connsiteY0" fmla="*/ 46800 h 46799"/>
                    <a:gd name="connsiteX1" fmla="*/ 0 w 23399"/>
                    <a:gd name="connsiteY1" fmla="*/ 35100 h 46799"/>
                    <a:gd name="connsiteX2" fmla="*/ 0 w 23399"/>
                    <a:gd name="connsiteY2" fmla="*/ 11700 h 46799"/>
                    <a:gd name="connsiteX3" fmla="*/ 11700 w 23399"/>
                    <a:gd name="connsiteY3" fmla="*/ 0 h 46799"/>
                    <a:gd name="connsiteX4" fmla="*/ 23400 w 23399"/>
                    <a:gd name="connsiteY4" fmla="*/ 11700 h 46799"/>
                    <a:gd name="connsiteX5" fmla="*/ 23400 w 23399"/>
                    <a:gd name="connsiteY5" fmla="*/ 35100 h 46799"/>
                    <a:gd name="connsiteX6" fmla="*/ 11700 w 23399"/>
                    <a:gd name="connsiteY6" fmla="*/ 46800 h 4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99" h="46799">
                      <a:moveTo>
                        <a:pt x="11700" y="46800"/>
                      </a:moveTo>
                      <a:cubicBezTo>
                        <a:pt x="5290" y="46675"/>
                        <a:pt x="125" y="41509"/>
                        <a:pt x="0" y="35100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7966" y="449"/>
                        <a:pt x="22951" y="5434"/>
                        <a:pt x="23400" y="11700"/>
                      </a:cubicBezTo>
                      <a:lnTo>
                        <a:pt x="23400" y="35100"/>
                      </a:lnTo>
                      <a:cubicBezTo>
                        <a:pt x="23400" y="41561"/>
                        <a:pt x="18161" y="46800"/>
                        <a:pt x="11700" y="468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732F86EF-F521-4F77-8771-7AEABB3765A5}"/>
                    </a:ext>
                  </a:extLst>
                </p:cNvPr>
                <p:cNvSpPr/>
                <p:nvPr/>
              </p:nvSpPr>
              <p:spPr>
                <a:xfrm>
                  <a:off x="2399975" y="4997955"/>
                  <a:ext cx="23399" cy="46799"/>
                </a:xfrm>
                <a:custGeom>
                  <a:avLst/>
                  <a:gdLst>
                    <a:gd name="connsiteX0" fmla="*/ 11700 w 23399"/>
                    <a:gd name="connsiteY0" fmla="*/ 46799 h 46799"/>
                    <a:gd name="connsiteX1" fmla="*/ 0 w 23399"/>
                    <a:gd name="connsiteY1" fmla="*/ 35099 h 46799"/>
                    <a:gd name="connsiteX2" fmla="*/ 0 w 23399"/>
                    <a:gd name="connsiteY2" fmla="*/ 11700 h 46799"/>
                    <a:gd name="connsiteX3" fmla="*/ 11700 w 23399"/>
                    <a:gd name="connsiteY3" fmla="*/ 0 h 46799"/>
                    <a:gd name="connsiteX4" fmla="*/ 23400 w 23399"/>
                    <a:gd name="connsiteY4" fmla="*/ 11700 h 46799"/>
                    <a:gd name="connsiteX5" fmla="*/ 23400 w 23399"/>
                    <a:gd name="connsiteY5" fmla="*/ 35099 h 46799"/>
                    <a:gd name="connsiteX6" fmla="*/ 11700 w 23399"/>
                    <a:gd name="connsiteY6" fmla="*/ 46799 h 4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99" h="46799">
                      <a:moveTo>
                        <a:pt x="11700" y="46799"/>
                      </a:moveTo>
                      <a:cubicBezTo>
                        <a:pt x="5238" y="46799"/>
                        <a:pt x="0" y="41561"/>
                        <a:pt x="0" y="35099"/>
                      </a:cubicBezTo>
                      <a:lnTo>
                        <a:pt x="0" y="11700"/>
                      </a:lnTo>
                      <a:cubicBezTo>
                        <a:pt x="124" y="5290"/>
                        <a:pt x="5290" y="124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35099"/>
                      </a:lnTo>
                      <a:cubicBezTo>
                        <a:pt x="23400" y="41561"/>
                        <a:pt x="18162" y="46799"/>
                        <a:pt x="11700" y="467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F610E2BF-8D12-4A84-A1CA-83569543513B}"/>
                    </a:ext>
                  </a:extLst>
                </p:cNvPr>
                <p:cNvSpPr/>
                <p:nvPr/>
              </p:nvSpPr>
              <p:spPr>
                <a:xfrm>
                  <a:off x="2399975" y="5118230"/>
                  <a:ext cx="23399" cy="1193387"/>
                </a:xfrm>
                <a:custGeom>
                  <a:avLst/>
                  <a:gdLst>
                    <a:gd name="connsiteX0" fmla="*/ 11700 w 23399"/>
                    <a:gd name="connsiteY0" fmla="*/ 1193387 h 1193387"/>
                    <a:gd name="connsiteX1" fmla="*/ 0 w 23399"/>
                    <a:gd name="connsiteY1" fmla="*/ 1181688 h 1193387"/>
                    <a:gd name="connsiteX2" fmla="*/ 0 w 23399"/>
                    <a:gd name="connsiteY2" fmla="*/ 1134888 h 1193387"/>
                    <a:gd name="connsiteX3" fmla="*/ 11700 w 23399"/>
                    <a:gd name="connsiteY3" fmla="*/ 1123188 h 1193387"/>
                    <a:gd name="connsiteX4" fmla="*/ 23400 w 23399"/>
                    <a:gd name="connsiteY4" fmla="*/ 1134888 h 1193387"/>
                    <a:gd name="connsiteX5" fmla="*/ 23400 w 23399"/>
                    <a:gd name="connsiteY5" fmla="*/ 1181688 h 1193387"/>
                    <a:gd name="connsiteX6" fmla="*/ 11700 w 23399"/>
                    <a:gd name="connsiteY6" fmla="*/ 1193387 h 1193387"/>
                    <a:gd name="connsiteX7" fmla="*/ 11700 w 23399"/>
                    <a:gd name="connsiteY7" fmla="*/ 1052989 h 1193387"/>
                    <a:gd name="connsiteX8" fmla="*/ 0 w 23399"/>
                    <a:gd name="connsiteY8" fmla="*/ 1041289 h 1193387"/>
                    <a:gd name="connsiteX9" fmla="*/ 0 w 23399"/>
                    <a:gd name="connsiteY9" fmla="*/ 994489 h 1193387"/>
                    <a:gd name="connsiteX10" fmla="*/ 11700 w 23399"/>
                    <a:gd name="connsiteY10" fmla="*/ 982790 h 1193387"/>
                    <a:gd name="connsiteX11" fmla="*/ 23400 w 23399"/>
                    <a:gd name="connsiteY11" fmla="*/ 994489 h 1193387"/>
                    <a:gd name="connsiteX12" fmla="*/ 23400 w 23399"/>
                    <a:gd name="connsiteY12" fmla="*/ 1041289 h 1193387"/>
                    <a:gd name="connsiteX13" fmla="*/ 11700 w 23399"/>
                    <a:gd name="connsiteY13" fmla="*/ 1052755 h 1193387"/>
                    <a:gd name="connsiteX14" fmla="*/ 11700 w 23399"/>
                    <a:gd name="connsiteY14" fmla="*/ 912590 h 1193387"/>
                    <a:gd name="connsiteX15" fmla="*/ 0 w 23399"/>
                    <a:gd name="connsiteY15" fmla="*/ 900890 h 1193387"/>
                    <a:gd name="connsiteX16" fmla="*/ 0 w 23399"/>
                    <a:gd name="connsiteY16" fmla="*/ 854091 h 1193387"/>
                    <a:gd name="connsiteX17" fmla="*/ 11700 w 23399"/>
                    <a:gd name="connsiteY17" fmla="*/ 842391 h 1193387"/>
                    <a:gd name="connsiteX18" fmla="*/ 23400 w 23399"/>
                    <a:gd name="connsiteY18" fmla="*/ 854091 h 1193387"/>
                    <a:gd name="connsiteX19" fmla="*/ 23400 w 23399"/>
                    <a:gd name="connsiteY19" fmla="*/ 900890 h 1193387"/>
                    <a:gd name="connsiteX20" fmla="*/ 11700 w 23399"/>
                    <a:gd name="connsiteY20" fmla="*/ 911888 h 1193387"/>
                    <a:gd name="connsiteX21" fmla="*/ 11700 w 23399"/>
                    <a:gd name="connsiteY21" fmla="*/ 772192 h 1193387"/>
                    <a:gd name="connsiteX22" fmla="*/ 0 w 23399"/>
                    <a:gd name="connsiteY22" fmla="*/ 760492 h 1193387"/>
                    <a:gd name="connsiteX23" fmla="*/ 0 w 23399"/>
                    <a:gd name="connsiteY23" fmla="*/ 713692 h 1193387"/>
                    <a:gd name="connsiteX24" fmla="*/ 11700 w 23399"/>
                    <a:gd name="connsiteY24" fmla="*/ 701993 h 1193387"/>
                    <a:gd name="connsiteX25" fmla="*/ 23400 w 23399"/>
                    <a:gd name="connsiteY25" fmla="*/ 713692 h 1193387"/>
                    <a:gd name="connsiteX26" fmla="*/ 23400 w 23399"/>
                    <a:gd name="connsiteY26" fmla="*/ 760492 h 1193387"/>
                    <a:gd name="connsiteX27" fmla="*/ 11700 w 23399"/>
                    <a:gd name="connsiteY27" fmla="*/ 771256 h 1193387"/>
                    <a:gd name="connsiteX28" fmla="*/ 11700 w 23399"/>
                    <a:gd name="connsiteY28" fmla="*/ 631793 h 1193387"/>
                    <a:gd name="connsiteX29" fmla="*/ 0 w 23399"/>
                    <a:gd name="connsiteY29" fmla="*/ 620093 h 1193387"/>
                    <a:gd name="connsiteX30" fmla="*/ 0 w 23399"/>
                    <a:gd name="connsiteY30" fmla="*/ 573294 h 1193387"/>
                    <a:gd name="connsiteX31" fmla="*/ 11700 w 23399"/>
                    <a:gd name="connsiteY31" fmla="*/ 561594 h 1193387"/>
                    <a:gd name="connsiteX32" fmla="*/ 23400 w 23399"/>
                    <a:gd name="connsiteY32" fmla="*/ 573294 h 1193387"/>
                    <a:gd name="connsiteX33" fmla="*/ 23400 w 23399"/>
                    <a:gd name="connsiteY33" fmla="*/ 620093 h 1193387"/>
                    <a:gd name="connsiteX34" fmla="*/ 11700 w 23399"/>
                    <a:gd name="connsiteY34" fmla="*/ 630389 h 1193387"/>
                    <a:gd name="connsiteX35" fmla="*/ 11700 w 23399"/>
                    <a:gd name="connsiteY35" fmla="*/ 491395 h 1193387"/>
                    <a:gd name="connsiteX36" fmla="*/ 0 w 23399"/>
                    <a:gd name="connsiteY36" fmla="*/ 479695 h 1193387"/>
                    <a:gd name="connsiteX37" fmla="*/ 0 w 23399"/>
                    <a:gd name="connsiteY37" fmla="*/ 432895 h 1193387"/>
                    <a:gd name="connsiteX38" fmla="*/ 11700 w 23399"/>
                    <a:gd name="connsiteY38" fmla="*/ 421196 h 1193387"/>
                    <a:gd name="connsiteX39" fmla="*/ 23400 w 23399"/>
                    <a:gd name="connsiteY39" fmla="*/ 432895 h 1193387"/>
                    <a:gd name="connsiteX40" fmla="*/ 23400 w 23399"/>
                    <a:gd name="connsiteY40" fmla="*/ 479695 h 1193387"/>
                    <a:gd name="connsiteX41" fmla="*/ 11700 w 23399"/>
                    <a:gd name="connsiteY41" fmla="*/ 489757 h 1193387"/>
                    <a:gd name="connsiteX42" fmla="*/ 11700 w 23399"/>
                    <a:gd name="connsiteY42" fmla="*/ 350996 h 1193387"/>
                    <a:gd name="connsiteX43" fmla="*/ 0 w 23399"/>
                    <a:gd name="connsiteY43" fmla="*/ 339296 h 1193387"/>
                    <a:gd name="connsiteX44" fmla="*/ 0 w 23399"/>
                    <a:gd name="connsiteY44" fmla="*/ 292497 h 1193387"/>
                    <a:gd name="connsiteX45" fmla="*/ 11700 w 23399"/>
                    <a:gd name="connsiteY45" fmla="*/ 280797 h 1193387"/>
                    <a:gd name="connsiteX46" fmla="*/ 23400 w 23399"/>
                    <a:gd name="connsiteY46" fmla="*/ 292497 h 1193387"/>
                    <a:gd name="connsiteX47" fmla="*/ 23400 w 23399"/>
                    <a:gd name="connsiteY47" fmla="*/ 339296 h 1193387"/>
                    <a:gd name="connsiteX48" fmla="*/ 11700 w 23399"/>
                    <a:gd name="connsiteY48" fmla="*/ 348890 h 1193387"/>
                    <a:gd name="connsiteX49" fmla="*/ 11700 w 23399"/>
                    <a:gd name="connsiteY49" fmla="*/ 210598 h 1193387"/>
                    <a:gd name="connsiteX50" fmla="*/ 0 w 23399"/>
                    <a:gd name="connsiteY50" fmla="*/ 198898 h 1193387"/>
                    <a:gd name="connsiteX51" fmla="*/ 0 w 23399"/>
                    <a:gd name="connsiteY51" fmla="*/ 152098 h 1193387"/>
                    <a:gd name="connsiteX52" fmla="*/ 11700 w 23399"/>
                    <a:gd name="connsiteY52" fmla="*/ 140399 h 1193387"/>
                    <a:gd name="connsiteX53" fmla="*/ 23400 w 23399"/>
                    <a:gd name="connsiteY53" fmla="*/ 152098 h 1193387"/>
                    <a:gd name="connsiteX54" fmla="*/ 23400 w 23399"/>
                    <a:gd name="connsiteY54" fmla="*/ 198898 h 1193387"/>
                    <a:gd name="connsiteX55" fmla="*/ 11700 w 23399"/>
                    <a:gd name="connsiteY55" fmla="*/ 208024 h 1193387"/>
                    <a:gd name="connsiteX56" fmla="*/ 11700 w 23399"/>
                    <a:gd name="connsiteY56" fmla="*/ 70199 h 1193387"/>
                    <a:gd name="connsiteX57" fmla="*/ 0 w 23399"/>
                    <a:gd name="connsiteY57" fmla="*/ 58499 h 1193387"/>
                    <a:gd name="connsiteX58" fmla="*/ 0 w 23399"/>
                    <a:gd name="connsiteY58" fmla="*/ 11700 h 1193387"/>
                    <a:gd name="connsiteX59" fmla="*/ 11700 w 23399"/>
                    <a:gd name="connsiteY59" fmla="*/ 0 h 1193387"/>
                    <a:gd name="connsiteX60" fmla="*/ 23400 w 23399"/>
                    <a:gd name="connsiteY60" fmla="*/ 11700 h 1193387"/>
                    <a:gd name="connsiteX61" fmla="*/ 23400 w 23399"/>
                    <a:gd name="connsiteY61" fmla="*/ 58499 h 1193387"/>
                    <a:gd name="connsiteX62" fmla="*/ 11700 w 23399"/>
                    <a:gd name="connsiteY62" fmla="*/ 67391 h 119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23399" h="1193387">
                      <a:moveTo>
                        <a:pt x="11700" y="1193387"/>
                      </a:moveTo>
                      <a:cubicBezTo>
                        <a:pt x="5238" y="1193387"/>
                        <a:pt x="0" y="1188149"/>
                        <a:pt x="0" y="1181688"/>
                      </a:cubicBezTo>
                      <a:lnTo>
                        <a:pt x="0" y="1134888"/>
                      </a:lnTo>
                      <a:cubicBezTo>
                        <a:pt x="0" y="1128426"/>
                        <a:pt x="5238" y="1123188"/>
                        <a:pt x="11700" y="1123188"/>
                      </a:cubicBezTo>
                      <a:cubicBezTo>
                        <a:pt x="18162" y="1123188"/>
                        <a:pt x="23400" y="1128426"/>
                        <a:pt x="23400" y="1134888"/>
                      </a:cubicBezTo>
                      <a:lnTo>
                        <a:pt x="23400" y="1181688"/>
                      </a:lnTo>
                      <a:cubicBezTo>
                        <a:pt x="23400" y="1188149"/>
                        <a:pt x="18162" y="1193387"/>
                        <a:pt x="11700" y="1193387"/>
                      </a:cubicBezTo>
                      <a:close/>
                      <a:moveTo>
                        <a:pt x="11700" y="1052989"/>
                      </a:moveTo>
                      <a:cubicBezTo>
                        <a:pt x="5290" y="1052864"/>
                        <a:pt x="124" y="1047698"/>
                        <a:pt x="0" y="1041289"/>
                      </a:cubicBezTo>
                      <a:lnTo>
                        <a:pt x="0" y="994489"/>
                      </a:lnTo>
                      <a:cubicBezTo>
                        <a:pt x="124" y="988080"/>
                        <a:pt x="5290" y="982914"/>
                        <a:pt x="11700" y="982790"/>
                      </a:cubicBezTo>
                      <a:cubicBezTo>
                        <a:pt x="18162" y="982790"/>
                        <a:pt x="23400" y="988028"/>
                        <a:pt x="23400" y="994489"/>
                      </a:cubicBezTo>
                      <a:lnTo>
                        <a:pt x="23400" y="1041289"/>
                      </a:lnTo>
                      <a:cubicBezTo>
                        <a:pt x="23272" y="1047659"/>
                        <a:pt x="18071" y="1052756"/>
                        <a:pt x="11700" y="1052755"/>
                      </a:cubicBezTo>
                      <a:close/>
                      <a:moveTo>
                        <a:pt x="11700" y="912590"/>
                      </a:moveTo>
                      <a:cubicBezTo>
                        <a:pt x="5238" y="912590"/>
                        <a:pt x="0" y="907352"/>
                        <a:pt x="0" y="900890"/>
                      </a:cubicBezTo>
                      <a:lnTo>
                        <a:pt x="0" y="854091"/>
                      </a:lnTo>
                      <a:cubicBezTo>
                        <a:pt x="0" y="847629"/>
                        <a:pt x="5238" y="842391"/>
                        <a:pt x="11700" y="842391"/>
                      </a:cubicBezTo>
                      <a:cubicBezTo>
                        <a:pt x="18162" y="842391"/>
                        <a:pt x="23400" y="847629"/>
                        <a:pt x="23400" y="854091"/>
                      </a:cubicBezTo>
                      <a:lnTo>
                        <a:pt x="23400" y="900890"/>
                      </a:lnTo>
                      <a:cubicBezTo>
                        <a:pt x="23028" y="907076"/>
                        <a:pt x="17897" y="911899"/>
                        <a:pt x="11700" y="911888"/>
                      </a:cubicBezTo>
                      <a:close/>
                      <a:moveTo>
                        <a:pt x="11700" y="772192"/>
                      </a:moveTo>
                      <a:cubicBezTo>
                        <a:pt x="5290" y="772067"/>
                        <a:pt x="124" y="766901"/>
                        <a:pt x="0" y="760492"/>
                      </a:cubicBezTo>
                      <a:lnTo>
                        <a:pt x="0" y="713692"/>
                      </a:lnTo>
                      <a:cubicBezTo>
                        <a:pt x="124" y="707283"/>
                        <a:pt x="5290" y="702117"/>
                        <a:pt x="11700" y="701993"/>
                      </a:cubicBezTo>
                      <a:cubicBezTo>
                        <a:pt x="18162" y="701993"/>
                        <a:pt x="23400" y="707231"/>
                        <a:pt x="23400" y="713692"/>
                      </a:cubicBezTo>
                      <a:lnTo>
                        <a:pt x="23400" y="760492"/>
                      </a:lnTo>
                      <a:cubicBezTo>
                        <a:pt x="22911" y="766585"/>
                        <a:pt x="17813" y="771275"/>
                        <a:pt x="11700" y="771256"/>
                      </a:cubicBezTo>
                      <a:close/>
                      <a:moveTo>
                        <a:pt x="11700" y="631793"/>
                      </a:moveTo>
                      <a:cubicBezTo>
                        <a:pt x="5238" y="631793"/>
                        <a:pt x="0" y="626555"/>
                        <a:pt x="0" y="620093"/>
                      </a:cubicBezTo>
                      <a:lnTo>
                        <a:pt x="0" y="573294"/>
                      </a:lnTo>
                      <a:cubicBezTo>
                        <a:pt x="0" y="566832"/>
                        <a:pt x="5238" y="561594"/>
                        <a:pt x="11700" y="561594"/>
                      </a:cubicBezTo>
                      <a:cubicBezTo>
                        <a:pt x="18162" y="561594"/>
                        <a:pt x="23400" y="566832"/>
                        <a:pt x="23400" y="573294"/>
                      </a:cubicBezTo>
                      <a:lnTo>
                        <a:pt x="23400" y="620093"/>
                      </a:lnTo>
                      <a:cubicBezTo>
                        <a:pt x="22686" y="626002"/>
                        <a:pt x="17651" y="630432"/>
                        <a:pt x="11700" y="630389"/>
                      </a:cubicBezTo>
                      <a:close/>
                      <a:moveTo>
                        <a:pt x="11700" y="491395"/>
                      </a:moveTo>
                      <a:cubicBezTo>
                        <a:pt x="5290" y="491270"/>
                        <a:pt x="124" y="486104"/>
                        <a:pt x="0" y="479695"/>
                      </a:cubicBezTo>
                      <a:lnTo>
                        <a:pt x="0" y="432895"/>
                      </a:lnTo>
                      <a:cubicBezTo>
                        <a:pt x="0" y="426434"/>
                        <a:pt x="5238" y="421196"/>
                        <a:pt x="11700" y="421196"/>
                      </a:cubicBezTo>
                      <a:cubicBezTo>
                        <a:pt x="18162" y="421196"/>
                        <a:pt x="23400" y="426434"/>
                        <a:pt x="23400" y="432895"/>
                      </a:cubicBezTo>
                      <a:lnTo>
                        <a:pt x="23400" y="479695"/>
                      </a:lnTo>
                      <a:cubicBezTo>
                        <a:pt x="22578" y="485510"/>
                        <a:pt x="17572" y="489814"/>
                        <a:pt x="11700" y="489757"/>
                      </a:cubicBezTo>
                      <a:close/>
                      <a:moveTo>
                        <a:pt x="11700" y="350996"/>
                      </a:moveTo>
                      <a:cubicBezTo>
                        <a:pt x="5238" y="350996"/>
                        <a:pt x="0" y="345758"/>
                        <a:pt x="0" y="339296"/>
                      </a:cubicBezTo>
                      <a:lnTo>
                        <a:pt x="0" y="292497"/>
                      </a:lnTo>
                      <a:cubicBezTo>
                        <a:pt x="124" y="286087"/>
                        <a:pt x="5290" y="280922"/>
                        <a:pt x="11700" y="280797"/>
                      </a:cubicBezTo>
                      <a:cubicBezTo>
                        <a:pt x="18162" y="280797"/>
                        <a:pt x="23400" y="286035"/>
                        <a:pt x="23400" y="292497"/>
                      </a:cubicBezTo>
                      <a:lnTo>
                        <a:pt x="23400" y="339296"/>
                      </a:lnTo>
                      <a:cubicBezTo>
                        <a:pt x="22371" y="344925"/>
                        <a:pt x="17421" y="348984"/>
                        <a:pt x="11700" y="348890"/>
                      </a:cubicBezTo>
                      <a:close/>
                      <a:moveTo>
                        <a:pt x="11700" y="210598"/>
                      </a:moveTo>
                      <a:cubicBezTo>
                        <a:pt x="5238" y="210598"/>
                        <a:pt x="0" y="205359"/>
                        <a:pt x="0" y="198898"/>
                      </a:cubicBezTo>
                      <a:lnTo>
                        <a:pt x="0" y="152098"/>
                      </a:lnTo>
                      <a:cubicBezTo>
                        <a:pt x="0" y="145637"/>
                        <a:pt x="5238" y="140399"/>
                        <a:pt x="11700" y="140399"/>
                      </a:cubicBezTo>
                      <a:cubicBezTo>
                        <a:pt x="18162" y="140399"/>
                        <a:pt x="23400" y="145637"/>
                        <a:pt x="23400" y="152098"/>
                      </a:cubicBezTo>
                      <a:lnTo>
                        <a:pt x="23400" y="198898"/>
                      </a:lnTo>
                      <a:cubicBezTo>
                        <a:pt x="22174" y="204340"/>
                        <a:pt x="17277" y="208160"/>
                        <a:pt x="11700" y="208024"/>
                      </a:cubicBezTo>
                      <a:close/>
                      <a:moveTo>
                        <a:pt x="11700" y="70199"/>
                      </a:moveTo>
                      <a:cubicBezTo>
                        <a:pt x="5290" y="70075"/>
                        <a:pt x="124" y="64909"/>
                        <a:pt x="0" y="58499"/>
                      </a:cubicBezTo>
                      <a:lnTo>
                        <a:pt x="0" y="11700"/>
                      </a:lnTo>
                      <a:cubicBezTo>
                        <a:pt x="124" y="5290"/>
                        <a:pt x="5290" y="125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58499"/>
                      </a:lnTo>
                      <a:cubicBezTo>
                        <a:pt x="22080" y="63848"/>
                        <a:pt x="17207" y="67552"/>
                        <a:pt x="11700" y="673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6F54EAF-09BE-4BEE-B3BC-16B2552199F3}"/>
                    </a:ext>
                  </a:extLst>
                </p:cNvPr>
                <p:cNvSpPr/>
                <p:nvPr/>
              </p:nvSpPr>
              <p:spPr>
                <a:xfrm>
                  <a:off x="2399975" y="6382050"/>
                  <a:ext cx="23399" cy="46799"/>
                </a:xfrm>
                <a:custGeom>
                  <a:avLst/>
                  <a:gdLst>
                    <a:gd name="connsiteX0" fmla="*/ 11700 w 23399"/>
                    <a:gd name="connsiteY0" fmla="*/ 46800 h 46799"/>
                    <a:gd name="connsiteX1" fmla="*/ 0 w 23399"/>
                    <a:gd name="connsiteY1" fmla="*/ 35100 h 46799"/>
                    <a:gd name="connsiteX2" fmla="*/ 0 w 23399"/>
                    <a:gd name="connsiteY2" fmla="*/ 11700 h 46799"/>
                    <a:gd name="connsiteX3" fmla="*/ 11700 w 23399"/>
                    <a:gd name="connsiteY3" fmla="*/ 0 h 46799"/>
                    <a:gd name="connsiteX4" fmla="*/ 23400 w 23399"/>
                    <a:gd name="connsiteY4" fmla="*/ 11700 h 46799"/>
                    <a:gd name="connsiteX5" fmla="*/ 23400 w 23399"/>
                    <a:gd name="connsiteY5" fmla="*/ 35100 h 46799"/>
                    <a:gd name="connsiteX6" fmla="*/ 11700 w 23399"/>
                    <a:gd name="connsiteY6" fmla="*/ 46800 h 4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99" h="46799">
                      <a:moveTo>
                        <a:pt x="11700" y="46800"/>
                      </a:moveTo>
                      <a:cubicBezTo>
                        <a:pt x="5238" y="46800"/>
                        <a:pt x="0" y="41561"/>
                        <a:pt x="0" y="35100"/>
                      </a:cubicBezTo>
                      <a:lnTo>
                        <a:pt x="0" y="11700"/>
                      </a:lnTo>
                      <a:cubicBezTo>
                        <a:pt x="124" y="5290"/>
                        <a:pt x="5290" y="125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35100"/>
                      </a:lnTo>
                      <a:cubicBezTo>
                        <a:pt x="23400" y="41561"/>
                        <a:pt x="18162" y="46800"/>
                        <a:pt x="11700" y="468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6" name="Graphic 4">
                <a:extLst>
                  <a:ext uri="{FF2B5EF4-FFF2-40B4-BE49-F238E27FC236}">
                    <a16:creationId xmlns:a16="http://schemas.microsoft.com/office/drawing/2014/main" id="{CEFEE155-B520-4377-AAAC-44435139EC86}"/>
                  </a:ext>
                </a:extLst>
              </p:cNvPr>
              <p:cNvGrpSpPr/>
              <p:nvPr/>
            </p:nvGrpSpPr>
            <p:grpSpPr>
              <a:xfrm>
                <a:off x="8296479" y="3497797"/>
                <a:ext cx="3036585" cy="3985211"/>
                <a:chOff x="8296479" y="3497797"/>
                <a:chExt cx="3036585" cy="3985211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EAE7965-CAB0-4840-8615-0CB4AF1A536E}"/>
                    </a:ext>
                  </a:extLst>
                </p:cNvPr>
                <p:cNvSpPr/>
                <p:nvPr/>
              </p:nvSpPr>
              <p:spPr>
                <a:xfrm>
                  <a:off x="8296713" y="3497839"/>
                  <a:ext cx="3036352" cy="3985133"/>
                </a:xfrm>
                <a:custGeom>
                  <a:avLst/>
                  <a:gdLst>
                    <a:gd name="connsiteX0" fmla="*/ 2962877 w 3036352"/>
                    <a:gd name="connsiteY0" fmla="*/ 1667893 h 3985133"/>
                    <a:gd name="connsiteX1" fmla="*/ 73476 w 3036352"/>
                    <a:gd name="connsiteY1" fmla="*/ 10020 h 3985133"/>
                    <a:gd name="connsiteX2" fmla="*/ 0 w 3036352"/>
                    <a:gd name="connsiteY2" fmla="*/ 52608 h 3985133"/>
                    <a:gd name="connsiteX3" fmla="*/ 0 w 3036352"/>
                    <a:gd name="connsiteY3" fmla="*/ 2189941 h 3985133"/>
                    <a:gd name="connsiteX4" fmla="*/ 73476 w 3036352"/>
                    <a:gd name="connsiteY4" fmla="*/ 2317236 h 3985133"/>
                    <a:gd name="connsiteX5" fmla="*/ 2962877 w 3036352"/>
                    <a:gd name="connsiteY5" fmla="*/ 3975108 h 3985133"/>
                    <a:gd name="connsiteX6" fmla="*/ 3036352 w 3036352"/>
                    <a:gd name="connsiteY6" fmla="*/ 3932755 h 3985133"/>
                    <a:gd name="connsiteX7" fmla="*/ 3036352 w 3036352"/>
                    <a:gd name="connsiteY7" fmla="*/ 1795421 h 3985133"/>
                    <a:gd name="connsiteX8" fmla="*/ 2962877 w 3036352"/>
                    <a:gd name="connsiteY8" fmla="*/ 1667893 h 398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36352" h="3985133">
                      <a:moveTo>
                        <a:pt x="2962877" y="1667893"/>
                      </a:moveTo>
                      <a:lnTo>
                        <a:pt x="73476" y="10020"/>
                      </a:lnTo>
                      <a:cubicBezTo>
                        <a:pt x="32994" y="-13380"/>
                        <a:pt x="0" y="5574"/>
                        <a:pt x="0" y="52608"/>
                      </a:cubicBezTo>
                      <a:lnTo>
                        <a:pt x="0" y="2189941"/>
                      </a:lnTo>
                      <a:cubicBezTo>
                        <a:pt x="3011" y="2241596"/>
                        <a:pt x="30252" y="2288791"/>
                        <a:pt x="73476" y="2317236"/>
                      </a:cubicBezTo>
                      <a:lnTo>
                        <a:pt x="2962877" y="3975108"/>
                      </a:lnTo>
                      <a:cubicBezTo>
                        <a:pt x="3003358" y="3998508"/>
                        <a:pt x="3036352" y="3979554"/>
                        <a:pt x="3036352" y="3932755"/>
                      </a:cubicBezTo>
                      <a:lnTo>
                        <a:pt x="3036352" y="1795421"/>
                      </a:lnTo>
                      <a:cubicBezTo>
                        <a:pt x="3033413" y="1743682"/>
                        <a:pt x="3006163" y="1696386"/>
                        <a:pt x="2962877" y="1667893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87E4467A-1581-49A9-9069-7F625D52D913}"/>
                    </a:ext>
                  </a:extLst>
                </p:cNvPr>
                <p:cNvSpPr/>
                <p:nvPr/>
              </p:nvSpPr>
              <p:spPr>
                <a:xfrm>
                  <a:off x="8296713" y="3497839"/>
                  <a:ext cx="3036352" cy="3985133"/>
                </a:xfrm>
                <a:custGeom>
                  <a:avLst/>
                  <a:gdLst>
                    <a:gd name="connsiteX0" fmla="*/ 2962877 w 3036352"/>
                    <a:gd name="connsiteY0" fmla="*/ 1667893 h 3985133"/>
                    <a:gd name="connsiteX1" fmla="*/ 73476 w 3036352"/>
                    <a:gd name="connsiteY1" fmla="*/ 10020 h 3985133"/>
                    <a:gd name="connsiteX2" fmla="*/ 0 w 3036352"/>
                    <a:gd name="connsiteY2" fmla="*/ 52608 h 3985133"/>
                    <a:gd name="connsiteX3" fmla="*/ 0 w 3036352"/>
                    <a:gd name="connsiteY3" fmla="*/ 2189941 h 3985133"/>
                    <a:gd name="connsiteX4" fmla="*/ 73476 w 3036352"/>
                    <a:gd name="connsiteY4" fmla="*/ 2317236 h 3985133"/>
                    <a:gd name="connsiteX5" fmla="*/ 2962877 w 3036352"/>
                    <a:gd name="connsiteY5" fmla="*/ 3975108 h 3985133"/>
                    <a:gd name="connsiteX6" fmla="*/ 3036352 w 3036352"/>
                    <a:gd name="connsiteY6" fmla="*/ 3932755 h 3985133"/>
                    <a:gd name="connsiteX7" fmla="*/ 3036352 w 3036352"/>
                    <a:gd name="connsiteY7" fmla="*/ 1795421 h 3985133"/>
                    <a:gd name="connsiteX8" fmla="*/ 2962877 w 3036352"/>
                    <a:gd name="connsiteY8" fmla="*/ 1667893 h 398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36352" h="3985133">
                      <a:moveTo>
                        <a:pt x="2962877" y="1667893"/>
                      </a:moveTo>
                      <a:lnTo>
                        <a:pt x="73476" y="10020"/>
                      </a:lnTo>
                      <a:cubicBezTo>
                        <a:pt x="32994" y="-13380"/>
                        <a:pt x="0" y="5574"/>
                        <a:pt x="0" y="52608"/>
                      </a:cubicBezTo>
                      <a:lnTo>
                        <a:pt x="0" y="2189941"/>
                      </a:lnTo>
                      <a:cubicBezTo>
                        <a:pt x="3011" y="2241596"/>
                        <a:pt x="30252" y="2288791"/>
                        <a:pt x="73476" y="2317236"/>
                      </a:cubicBezTo>
                      <a:lnTo>
                        <a:pt x="2962877" y="3975108"/>
                      </a:lnTo>
                      <a:cubicBezTo>
                        <a:pt x="3003358" y="3998508"/>
                        <a:pt x="3036352" y="3979554"/>
                        <a:pt x="3036352" y="3932755"/>
                      </a:cubicBezTo>
                      <a:lnTo>
                        <a:pt x="3036352" y="1795421"/>
                      </a:lnTo>
                      <a:cubicBezTo>
                        <a:pt x="3033413" y="1743682"/>
                        <a:pt x="3006163" y="1696386"/>
                        <a:pt x="2962877" y="1667893"/>
                      </a:cubicBez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CA53016-8644-45AE-8DC9-CEF7112BF5E5}"/>
                    </a:ext>
                  </a:extLst>
                </p:cNvPr>
                <p:cNvSpPr/>
                <p:nvPr/>
              </p:nvSpPr>
              <p:spPr>
                <a:xfrm>
                  <a:off x="8296479" y="3497797"/>
                  <a:ext cx="3036585" cy="3985211"/>
                </a:xfrm>
                <a:custGeom>
                  <a:avLst/>
                  <a:gdLst>
                    <a:gd name="connsiteX0" fmla="*/ 40248 w 3036585"/>
                    <a:gd name="connsiteY0" fmla="*/ 23400 h 3985211"/>
                    <a:gd name="connsiteX1" fmla="*/ 61541 w 3036585"/>
                    <a:gd name="connsiteY1" fmla="*/ 30420 h 3985211"/>
                    <a:gd name="connsiteX2" fmla="*/ 2951879 w 3036585"/>
                    <a:gd name="connsiteY2" fmla="*/ 1688292 h 3985211"/>
                    <a:gd name="connsiteX3" fmla="*/ 3013654 w 3036585"/>
                    <a:gd name="connsiteY3" fmla="*/ 1795463 h 3985211"/>
                    <a:gd name="connsiteX4" fmla="*/ 3013654 w 3036585"/>
                    <a:gd name="connsiteY4" fmla="*/ 3932796 h 3985211"/>
                    <a:gd name="connsiteX5" fmla="*/ 2996338 w 3036585"/>
                    <a:gd name="connsiteY5" fmla="*/ 3961812 h 3985211"/>
                    <a:gd name="connsiteX6" fmla="*/ 2975044 w 3036585"/>
                    <a:gd name="connsiteY6" fmla="*/ 3955026 h 3985211"/>
                    <a:gd name="connsiteX7" fmla="*/ 85175 w 3036585"/>
                    <a:gd name="connsiteY7" fmla="*/ 2296920 h 3985211"/>
                    <a:gd name="connsiteX8" fmla="*/ 23399 w 3036585"/>
                    <a:gd name="connsiteY8" fmla="*/ 2189983 h 3985211"/>
                    <a:gd name="connsiteX9" fmla="*/ 23400 w 3036585"/>
                    <a:gd name="connsiteY9" fmla="*/ 52649 h 3985211"/>
                    <a:gd name="connsiteX10" fmla="*/ 40715 w 3036585"/>
                    <a:gd name="connsiteY10" fmla="*/ 23400 h 3985211"/>
                    <a:gd name="connsiteX11" fmla="*/ 40715 w 3036585"/>
                    <a:gd name="connsiteY11" fmla="*/ 0 h 3985211"/>
                    <a:gd name="connsiteX12" fmla="*/ 0 w 3036585"/>
                    <a:gd name="connsiteY12" fmla="*/ 52649 h 3985211"/>
                    <a:gd name="connsiteX13" fmla="*/ 0 w 3036585"/>
                    <a:gd name="connsiteY13" fmla="*/ 2189983 h 3985211"/>
                    <a:gd name="connsiteX14" fmla="*/ 73476 w 3036585"/>
                    <a:gd name="connsiteY14" fmla="*/ 2317278 h 3985211"/>
                    <a:gd name="connsiteX15" fmla="*/ 2963111 w 3036585"/>
                    <a:gd name="connsiteY15" fmla="*/ 3975150 h 3985211"/>
                    <a:gd name="connsiteX16" fmla="*/ 2995870 w 3036585"/>
                    <a:gd name="connsiteY16" fmla="*/ 3985212 h 3985211"/>
                    <a:gd name="connsiteX17" fmla="*/ 3036586 w 3036585"/>
                    <a:gd name="connsiteY17" fmla="*/ 3932796 h 3985211"/>
                    <a:gd name="connsiteX18" fmla="*/ 3036586 w 3036585"/>
                    <a:gd name="connsiteY18" fmla="*/ 1795463 h 3985211"/>
                    <a:gd name="connsiteX19" fmla="*/ 2963110 w 3036585"/>
                    <a:gd name="connsiteY19" fmla="*/ 1667935 h 3985211"/>
                    <a:gd name="connsiteX20" fmla="*/ 73709 w 3036585"/>
                    <a:gd name="connsiteY20" fmla="*/ 10062 h 3985211"/>
                    <a:gd name="connsiteX21" fmla="*/ 40950 w 3036585"/>
                    <a:gd name="connsiteY21" fmla="*/ 0 h 3985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036585" h="3985211">
                      <a:moveTo>
                        <a:pt x="40248" y="23400"/>
                      </a:moveTo>
                      <a:cubicBezTo>
                        <a:pt x="47841" y="23818"/>
                        <a:pt x="55188" y="26240"/>
                        <a:pt x="61541" y="30420"/>
                      </a:cubicBezTo>
                      <a:lnTo>
                        <a:pt x="2951879" y="1688292"/>
                      </a:lnTo>
                      <a:cubicBezTo>
                        <a:pt x="2988108" y="1712379"/>
                        <a:pt x="3010969" y="1752040"/>
                        <a:pt x="3013654" y="1795463"/>
                      </a:cubicBezTo>
                      <a:lnTo>
                        <a:pt x="3013654" y="3932796"/>
                      </a:lnTo>
                      <a:cubicBezTo>
                        <a:pt x="3013654" y="3943560"/>
                        <a:pt x="3011314" y="3961812"/>
                        <a:pt x="2996338" y="3961812"/>
                      </a:cubicBezTo>
                      <a:cubicBezTo>
                        <a:pt x="2988778" y="3961400"/>
                        <a:pt x="2981448" y="3959064"/>
                        <a:pt x="2975044" y="3955026"/>
                      </a:cubicBezTo>
                      <a:lnTo>
                        <a:pt x="85175" y="2296920"/>
                      </a:lnTo>
                      <a:cubicBezTo>
                        <a:pt x="48981" y="2272907"/>
                        <a:pt x="26120" y="2233332"/>
                        <a:pt x="23399" y="2189983"/>
                      </a:cubicBezTo>
                      <a:lnTo>
                        <a:pt x="23400" y="52649"/>
                      </a:lnTo>
                      <a:cubicBezTo>
                        <a:pt x="23400" y="41652"/>
                        <a:pt x="25740" y="23400"/>
                        <a:pt x="40715" y="23400"/>
                      </a:cubicBezTo>
                      <a:moveTo>
                        <a:pt x="40715" y="0"/>
                      </a:moveTo>
                      <a:cubicBezTo>
                        <a:pt x="17316" y="0"/>
                        <a:pt x="0" y="19188"/>
                        <a:pt x="0" y="52649"/>
                      </a:cubicBezTo>
                      <a:lnTo>
                        <a:pt x="0" y="2189983"/>
                      </a:lnTo>
                      <a:cubicBezTo>
                        <a:pt x="3011" y="2241638"/>
                        <a:pt x="30252" y="2288833"/>
                        <a:pt x="73476" y="2317278"/>
                      </a:cubicBezTo>
                      <a:lnTo>
                        <a:pt x="2963111" y="3975150"/>
                      </a:lnTo>
                      <a:cubicBezTo>
                        <a:pt x="2972968" y="3981300"/>
                        <a:pt x="2984260" y="3984769"/>
                        <a:pt x="2995870" y="3985212"/>
                      </a:cubicBezTo>
                      <a:cubicBezTo>
                        <a:pt x="3019270" y="3985212"/>
                        <a:pt x="3036586" y="3966024"/>
                        <a:pt x="3036586" y="3932796"/>
                      </a:cubicBezTo>
                      <a:lnTo>
                        <a:pt x="3036586" y="1795463"/>
                      </a:lnTo>
                      <a:cubicBezTo>
                        <a:pt x="3033646" y="1743724"/>
                        <a:pt x="3006397" y="1696428"/>
                        <a:pt x="2963110" y="1667935"/>
                      </a:cubicBezTo>
                      <a:lnTo>
                        <a:pt x="73709" y="10062"/>
                      </a:lnTo>
                      <a:cubicBezTo>
                        <a:pt x="63852" y="3912"/>
                        <a:pt x="52559" y="443"/>
                        <a:pt x="40950" y="0"/>
                      </a:cubicBez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DB3F35DE-ECC8-48B5-926A-E5FE9CCCDCCA}"/>
                    </a:ext>
                  </a:extLst>
                </p:cNvPr>
                <p:cNvSpPr/>
                <p:nvPr/>
              </p:nvSpPr>
              <p:spPr>
                <a:xfrm>
                  <a:off x="8495143" y="5127823"/>
                  <a:ext cx="2661254" cy="2057774"/>
                </a:xfrm>
                <a:custGeom>
                  <a:avLst/>
                  <a:gdLst>
                    <a:gd name="connsiteX0" fmla="*/ 0 w 2661254"/>
                    <a:gd name="connsiteY0" fmla="*/ 521346 h 2057774"/>
                    <a:gd name="connsiteX1" fmla="*/ 0 w 2661254"/>
                    <a:gd name="connsiteY1" fmla="*/ 426110 h 2057774"/>
                    <a:gd name="connsiteX2" fmla="*/ 285009 w 2661254"/>
                    <a:gd name="connsiteY2" fmla="*/ 151631 h 2057774"/>
                    <a:gd name="connsiteX3" fmla="*/ 498649 w 2661254"/>
                    <a:gd name="connsiteY3" fmla="*/ 604416 h 2057774"/>
                    <a:gd name="connsiteX4" fmla="*/ 713458 w 2661254"/>
                    <a:gd name="connsiteY4" fmla="*/ 357314 h 2057774"/>
                    <a:gd name="connsiteX5" fmla="*/ 886850 w 2661254"/>
                    <a:gd name="connsiteY5" fmla="*/ 672275 h 2057774"/>
                    <a:gd name="connsiteX6" fmla="*/ 1391349 w 2661254"/>
                    <a:gd name="connsiteY6" fmla="*/ 20592 h 2057774"/>
                    <a:gd name="connsiteX7" fmla="*/ 1598204 w 2661254"/>
                    <a:gd name="connsiteY7" fmla="*/ 487417 h 2057774"/>
                    <a:gd name="connsiteX8" fmla="*/ 1917610 w 2661254"/>
                    <a:gd name="connsiteY8" fmla="*/ 0 h 2057774"/>
                    <a:gd name="connsiteX9" fmla="*/ 2347463 w 2661254"/>
                    <a:gd name="connsiteY9" fmla="*/ 1239719 h 2057774"/>
                    <a:gd name="connsiteX10" fmla="*/ 2661254 w 2661254"/>
                    <a:gd name="connsiteY10" fmla="*/ 1633303 h 2057774"/>
                    <a:gd name="connsiteX11" fmla="*/ 2661254 w 2661254"/>
                    <a:gd name="connsiteY11" fmla="*/ 2057774 h 2057774"/>
                    <a:gd name="connsiteX12" fmla="*/ 0 w 2661254"/>
                    <a:gd name="connsiteY12" fmla="*/ 521346 h 205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61254" h="2057774">
                      <a:moveTo>
                        <a:pt x="0" y="521346"/>
                      </a:moveTo>
                      <a:lnTo>
                        <a:pt x="0" y="426110"/>
                      </a:lnTo>
                      <a:lnTo>
                        <a:pt x="285009" y="151631"/>
                      </a:lnTo>
                      <a:lnTo>
                        <a:pt x="498649" y="604416"/>
                      </a:lnTo>
                      <a:lnTo>
                        <a:pt x="713458" y="357314"/>
                      </a:lnTo>
                      <a:lnTo>
                        <a:pt x="886850" y="672275"/>
                      </a:lnTo>
                      <a:lnTo>
                        <a:pt x="1391349" y="20592"/>
                      </a:lnTo>
                      <a:lnTo>
                        <a:pt x="1598204" y="487417"/>
                      </a:lnTo>
                      <a:lnTo>
                        <a:pt x="1917610" y="0"/>
                      </a:lnTo>
                      <a:lnTo>
                        <a:pt x="2347463" y="1239719"/>
                      </a:lnTo>
                      <a:lnTo>
                        <a:pt x="2661254" y="1633303"/>
                      </a:lnTo>
                      <a:lnTo>
                        <a:pt x="2661254" y="2057774"/>
                      </a:lnTo>
                      <a:lnTo>
                        <a:pt x="0" y="521346"/>
                      </a:ln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6FE3DFA-8E65-4530-94D9-A265B354B76F}"/>
                    </a:ext>
                  </a:extLst>
                </p:cNvPr>
                <p:cNvSpPr/>
                <p:nvPr/>
              </p:nvSpPr>
              <p:spPr>
                <a:xfrm>
                  <a:off x="10401053" y="5151691"/>
                  <a:ext cx="23399" cy="1614582"/>
                </a:xfrm>
                <a:custGeom>
                  <a:avLst/>
                  <a:gdLst>
                    <a:gd name="connsiteX0" fmla="*/ 11700 w 23399"/>
                    <a:gd name="connsiteY0" fmla="*/ 1614583 h 1614582"/>
                    <a:gd name="connsiteX1" fmla="*/ 0 w 23399"/>
                    <a:gd name="connsiteY1" fmla="*/ 1602883 h 1614582"/>
                    <a:gd name="connsiteX2" fmla="*/ 0 w 23399"/>
                    <a:gd name="connsiteY2" fmla="*/ 1556084 h 1614582"/>
                    <a:gd name="connsiteX3" fmla="*/ 11700 w 23399"/>
                    <a:gd name="connsiteY3" fmla="*/ 1544384 h 1614582"/>
                    <a:gd name="connsiteX4" fmla="*/ 23400 w 23399"/>
                    <a:gd name="connsiteY4" fmla="*/ 1556084 h 1614582"/>
                    <a:gd name="connsiteX5" fmla="*/ 23400 w 23399"/>
                    <a:gd name="connsiteY5" fmla="*/ 1602883 h 1614582"/>
                    <a:gd name="connsiteX6" fmla="*/ 11700 w 23399"/>
                    <a:gd name="connsiteY6" fmla="*/ 1614583 h 1614582"/>
                    <a:gd name="connsiteX7" fmla="*/ 11700 w 23399"/>
                    <a:gd name="connsiteY7" fmla="*/ 1474184 h 1614582"/>
                    <a:gd name="connsiteX8" fmla="*/ 0 w 23399"/>
                    <a:gd name="connsiteY8" fmla="*/ 1462485 h 1614582"/>
                    <a:gd name="connsiteX9" fmla="*/ 0 w 23399"/>
                    <a:gd name="connsiteY9" fmla="*/ 1415685 h 1614582"/>
                    <a:gd name="connsiteX10" fmla="*/ 11700 w 23399"/>
                    <a:gd name="connsiteY10" fmla="*/ 1403985 h 1614582"/>
                    <a:gd name="connsiteX11" fmla="*/ 23400 w 23399"/>
                    <a:gd name="connsiteY11" fmla="*/ 1415685 h 1614582"/>
                    <a:gd name="connsiteX12" fmla="*/ 23400 w 23399"/>
                    <a:gd name="connsiteY12" fmla="*/ 1462485 h 1614582"/>
                    <a:gd name="connsiteX13" fmla="*/ 11700 w 23399"/>
                    <a:gd name="connsiteY13" fmla="*/ 1474184 h 1614582"/>
                    <a:gd name="connsiteX14" fmla="*/ 11700 w 23399"/>
                    <a:gd name="connsiteY14" fmla="*/ 1333786 h 1614582"/>
                    <a:gd name="connsiteX15" fmla="*/ 0 w 23399"/>
                    <a:gd name="connsiteY15" fmla="*/ 1322086 h 1614582"/>
                    <a:gd name="connsiteX16" fmla="*/ 0 w 23399"/>
                    <a:gd name="connsiteY16" fmla="*/ 1275287 h 1614582"/>
                    <a:gd name="connsiteX17" fmla="*/ 11700 w 23399"/>
                    <a:gd name="connsiteY17" fmla="*/ 1263587 h 1614582"/>
                    <a:gd name="connsiteX18" fmla="*/ 23400 w 23399"/>
                    <a:gd name="connsiteY18" fmla="*/ 1275287 h 1614582"/>
                    <a:gd name="connsiteX19" fmla="*/ 23400 w 23399"/>
                    <a:gd name="connsiteY19" fmla="*/ 1322086 h 1614582"/>
                    <a:gd name="connsiteX20" fmla="*/ 11700 w 23399"/>
                    <a:gd name="connsiteY20" fmla="*/ 1333786 h 1614582"/>
                    <a:gd name="connsiteX21" fmla="*/ 11700 w 23399"/>
                    <a:gd name="connsiteY21" fmla="*/ 1193387 h 1614582"/>
                    <a:gd name="connsiteX22" fmla="*/ 0 w 23399"/>
                    <a:gd name="connsiteY22" fmla="*/ 1181688 h 1614582"/>
                    <a:gd name="connsiteX23" fmla="*/ 0 w 23399"/>
                    <a:gd name="connsiteY23" fmla="*/ 1134888 h 1614582"/>
                    <a:gd name="connsiteX24" fmla="*/ 11700 w 23399"/>
                    <a:gd name="connsiteY24" fmla="*/ 1123188 h 1614582"/>
                    <a:gd name="connsiteX25" fmla="*/ 23400 w 23399"/>
                    <a:gd name="connsiteY25" fmla="*/ 1134888 h 1614582"/>
                    <a:gd name="connsiteX26" fmla="*/ 23400 w 23399"/>
                    <a:gd name="connsiteY26" fmla="*/ 1181688 h 1614582"/>
                    <a:gd name="connsiteX27" fmla="*/ 11700 w 23399"/>
                    <a:gd name="connsiteY27" fmla="*/ 1193387 h 1614582"/>
                    <a:gd name="connsiteX28" fmla="*/ 11700 w 23399"/>
                    <a:gd name="connsiteY28" fmla="*/ 1052989 h 1614582"/>
                    <a:gd name="connsiteX29" fmla="*/ 0 w 23399"/>
                    <a:gd name="connsiteY29" fmla="*/ 1041289 h 1614582"/>
                    <a:gd name="connsiteX30" fmla="*/ 0 w 23399"/>
                    <a:gd name="connsiteY30" fmla="*/ 994489 h 1614582"/>
                    <a:gd name="connsiteX31" fmla="*/ 11700 w 23399"/>
                    <a:gd name="connsiteY31" fmla="*/ 982790 h 1614582"/>
                    <a:gd name="connsiteX32" fmla="*/ 23400 w 23399"/>
                    <a:gd name="connsiteY32" fmla="*/ 994489 h 1614582"/>
                    <a:gd name="connsiteX33" fmla="*/ 23400 w 23399"/>
                    <a:gd name="connsiteY33" fmla="*/ 1041289 h 1614582"/>
                    <a:gd name="connsiteX34" fmla="*/ 11700 w 23399"/>
                    <a:gd name="connsiteY34" fmla="*/ 1052989 h 1614582"/>
                    <a:gd name="connsiteX35" fmla="*/ 11700 w 23399"/>
                    <a:gd name="connsiteY35" fmla="*/ 912590 h 1614582"/>
                    <a:gd name="connsiteX36" fmla="*/ 0 w 23399"/>
                    <a:gd name="connsiteY36" fmla="*/ 900890 h 1614582"/>
                    <a:gd name="connsiteX37" fmla="*/ 0 w 23399"/>
                    <a:gd name="connsiteY37" fmla="*/ 854091 h 1614582"/>
                    <a:gd name="connsiteX38" fmla="*/ 11700 w 23399"/>
                    <a:gd name="connsiteY38" fmla="*/ 842391 h 1614582"/>
                    <a:gd name="connsiteX39" fmla="*/ 23400 w 23399"/>
                    <a:gd name="connsiteY39" fmla="*/ 854091 h 1614582"/>
                    <a:gd name="connsiteX40" fmla="*/ 23400 w 23399"/>
                    <a:gd name="connsiteY40" fmla="*/ 900890 h 1614582"/>
                    <a:gd name="connsiteX41" fmla="*/ 11700 w 23399"/>
                    <a:gd name="connsiteY41" fmla="*/ 912590 h 1614582"/>
                    <a:gd name="connsiteX42" fmla="*/ 11700 w 23399"/>
                    <a:gd name="connsiteY42" fmla="*/ 772192 h 1614582"/>
                    <a:gd name="connsiteX43" fmla="*/ 0 w 23399"/>
                    <a:gd name="connsiteY43" fmla="*/ 760492 h 1614582"/>
                    <a:gd name="connsiteX44" fmla="*/ 0 w 23399"/>
                    <a:gd name="connsiteY44" fmla="*/ 713692 h 1614582"/>
                    <a:gd name="connsiteX45" fmla="*/ 11700 w 23399"/>
                    <a:gd name="connsiteY45" fmla="*/ 701993 h 1614582"/>
                    <a:gd name="connsiteX46" fmla="*/ 23400 w 23399"/>
                    <a:gd name="connsiteY46" fmla="*/ 713692 h 1614582"/>
                    <a:gd name="connsiteX47" fmla="*/ 23400 w 23399"/>
                    <a:gd name="connsiteY47" fmla="*/ 760492 h 1614582"/>
                    <a:gd name="connsiteX48" fmla="*/ 11700 w 23399"/>
                    <a:gd name="connsiteY48" fmla="*/ 772192 h 1614582"/>
                    <a:gd name="connsiteX49" fmla="*/ 11700 w 23399"/>
                    <a:gd name="connsiteY49" fmla="*/ 631793 h 1614582"/>
                    <a:gd name="connsiteX50" fmla="*/ 0 w 23399"/>
                    <a:gd name="connsiteY50" fmla="*/ 620093 h 1614582"/>
                    <a:gd name="connsiteX51" fmla="*/ 0 w 23399"/>
                    <a:gd name="connsiteY51" fmla="*/ 573294 h 1614582"/>
                    <a:gd name="connsiteX52" fmla="*/ 11700 w 23399"/>
                    <a:gd name="connsiteY52" fmla="*/ 561594 h 1614582"/>
                    <a:gd name="connsiteX53" fmla="*/ 23400 w 23399"/>
                    <a:gd name="connsiteY53" fmla="*/ 573294 h 1614582"/>
                    <a:gd name="connsiteX54" fmla="*/ 23400 w 23399"/>
                    <a:gd name="connsiteY54" fmla="*/ 620093 h 1614582"/>
                    <a:gd name="connsiteX55" fmla="*/ 11700 w 23399"/>
                    <a:gd name="connsiteY55" fmla="*/ 631793 h 1614582"/>
                    <a:gd name="connsiteX56" fmla="*/ 11700 w 23399"/>
                    <a:gd name="connsiteY56" fmla="*/ 491395 h 1614582"/>
                    <a:gd name="connsiteX57" fmla="*/ 0 w 23399"/>
                    <a:gd name="connsiteY57" fmla="*/ 479695 h 1614582"/>
                    <a:gd name="connsiteX58" fmla="*/ 0 w 23399"/>
                    <a:gd name="connsiteY58" fmla="*/ 432895 h 1614582"/>
                    <a:gd name="connsiteX59" fmla="*/ 11700 w 23399"/>
                    <a:gd name="connsiteY59" fmla="*/ 421196 h 1614582"/>
                    <a:gd name="connsiteX60" fmla="*/ 23400 w 23399"/>
                    <a:gd name="connsiteY60" fmla="*/ 432895 h 1614582"/>
                    <a:gd name="connsiteX61" fmla="*/ 23400 w 23399"/>
                    <a:gd name="connsiteY61" fmla="*/ 479695 h 1614582"/>
                    <a:gd name="connsiteX62" fmla="*/ 11700 w 23399"/>
                    <a:gd name="connsiteY62" fmla="*/ 491395 h 1614582"/>
                    <a:gd name="connsiteX63" fmla="*/ 11700 w 23399"/>
                    <a:gd name="connsiteY63" fmla="*/ 350996 h 1614582"/>
                    <a:gd name="connsiteX64" fmla="*/ 0 w 23399"/>
                    <a:gd name="connsiteY64" fmla="*/ 339296 h 1614582"/>
                    <a:gd name="connsiteX65" fmla="*/ 0 w 23399"/>
                    <a:gd name="connsiteY65" fmla="*/ 292497 h 1614582"/>
                    <a:gd name="connsiteX66" fmla="*/ 11700 w 23399"/>
                    <a:gd name="connsiteY66" fmla="*/ 280797 h 1614582"/>
                    <a:gd name="connsiteX67" fmla="*/ 23400 w 23399"/>
                    <a:gd name="connsiteY67" fmla="*/ 292497 h 1614582"/>
                    <a:gd name="connsiteX68" fmla="*/ 23400 w 23399"/>
                    <a:gd name="connsiteY68" fmla="*/ 339296 h 1614582"/>
                    <a:gd name="connsiteX69" fmla="*/ 11700 w 23399"/>
                    <a:gd name="connsiteY69" fmla="*/ 350996 h 1614582"/>
                    <a:gd name="connsiteX70" fmla="*/ 11700 w 23399"/>
                    <a:gd name="connsiteY70" fmla="*/ 210598 h 1614582"/>
                    <a:gd name="connsiteX71" fmla="*/ 0 w 23399"/>
                    <a:gd name="connsiteY71" fmla="*/ 198898 h 1614582"/>
                    <a:gd name="connsiteX72" fmla="*/ 0 w 23399"/>
                    <a:gd name="connsiteY72" fmla="*/ 152098 h 1614582"/>
                    <a:gd name="connsiteX73" fmla="*/ 11700 w 23399"/>
                    <a:gd name="connsiteY73" fmla="*/ 140399 h 1614582"/>
                    <a:gd name="connsiteX74" fmla="*/ 23400 w 23399"/>
                    <a:gd name="connsiteY74" fmla="*/ 152098 h 1614582"/>
                    <a:gd name="connsiteX75" fmla="*/ 23400 w 23399"/>
                    <a:gd name="connsiteY75" fmla="*/ 198898 h 1614582"/>
                    <a:gd name="connsiteX76" fmla="*/ 11700 w 23399"/>
                    <a:gd name="connsiteY76" fmla="*/ 210598 h 1614582"/>
                    <a:gd name="connsiteX77" fmla="*/ 11700 w 23399"/>
                    <a:gd name="connsiteY77" fmla="*/ 70199 h 1614582"/>
                    <a:gd name="connsiteX78" fmla="*/ 0 w 23399"/>
                    <a:gd name="connsiteY78" fmla="*/ 58499 h 1614582"/>
                    <a:gd name="connsiteX79" fmla="*/ 0 w 23399"/>
                    <a:gd name="connsiteY79" fmla="*/ 11700 h 1614582"/>
                    <a:gd name="connsiteX80" fmla="*/ 11700 w 23399"/>
                    <a:gd name="connsiteY80" fmla="*/ 0 h 1614582"/>
                    <a:gd name="connsiteX81" fmla="*/ 23400 w 23399"/>
                    <a:gd name="connsiteY81" fmla="*/ 11700 h 1614582"/>
                    <a:gd name="connsiteX82" fmla="*/ 23400 w 23399"/>
                    <a:gd name="connsiteY82" fmla="*/ 58499 h 1614582"/>
                    <a:gd name="connsiteX83" fmla="*/ 11700 w 23399"/>
                    <a:gd name="connsiteY83" fmla="*/ 70199 h 1614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23399" h="1614582">
                      <a:moveTo>
                        <a:pt x="11700" y="1614583"/>
                      </a:moveTo>
                      <a:cubicBezTo>
                        <a:pt x="5238" y="1614583"/>
                        <a:pt x="0" y="1609345"/>
                        <a:pt x="0" y="1602883"/>
                      </a:cubicBezTo>
                      <a:lnTo>
                        <a:pt x="0" y="1556084"/>
                      </a:lnTo>
                      <a:cubicBezTo>
                        <a:pt x="124" y="1549674"/>
                        <a:pt x="5291" y="1544508"/>
                        <a:pt x="11700" y="1544384"/>
                      </a:cubicBezTo>
                      <a:cubicBezTo>
                        <a:pt x="18162" y="1544384"/>
                        <a:pt x="23400" y="1549622"/>
                        <a:pt x="23400" y="1556084"/>
                      </a:cubicBezTo>
                      <a:lnTo>
                        <a:pt x="23400" y="1602883"/>
                      </a:lnTo>
                      <a:cubicBezTo>
                        <a:pt x="23400" y="1609345"/>
                        <a:pt x="18162" y="1614583"/>
                        <a:pt x="11700" y="1614583"/>
                      </a:cubicBezTo>
                      <a:close/>
                      <a:moveTo>
                        <a:pt x="11700" y="1474184"/>
                      </a:moveTo>
                      <a:cubicBezTo>
                        <a:pt x="5238" y="1474184"/>
                        <a:pt x="0" y="1468946"/>
                        <a:pt x="0" y="1462485"/>
                      </a:cubicBezTo>
                      <a:lnTo>
                        <a:pt x="0" y="1415685"/>
                      </a:lnTo>
                      <a:cubicBezTo>
                        <a:pt x="124" y="1409276"/>
                        <a:pt x="5291" y="1404110"/>
                        <a:pt x="11700" y="1403985"/>
                      </a:cubicBezTo>
                      <a:cubicBezTo>
                        <a:pt x="18162" y="1403985"/>
                        <a:pt x="23400" y="1409223"/>
                        <a:pt x="23400" y="1415685"/>
                      </a:cubicBezTo>
                      <a:lnTo>
                        <a:pt x="23400" y="1462485"/>
                      </a:lnTo>
                      <a:cubicBezTo>
                        <a:pt x="23400" y="1468946"/>
                        <a:pt x="18162" y="1474184"/>
                        <a:pt x="11700" y="1474184"/>
                      </a:cubicBezTo>
                      <a:close/>
                      <a:moveTo>
                        <a:pt x="11700" y="1333786"/>
                      </a:moveTo>
                      <a:cubicBezTo>
                        <a:pt x="5238" y="1333786"/>
                        <a:pt x="0" y="1328548"/>
                        <a:pt x="0" y="1322086"/>
                      </a:cubicBezTo>
                      <a:lnTo>
                        <a:pt x="0" y="1275287"/>
                      </a:lnTo>
                      <a:cubicBezTo>
                        <a:pt x="124" y="1268877"/>
                        <a:pt x="5291" y="1263711"/>
                        <a:pt x="11700" y="1263587"/>
                      </a:cubicBezTo>
                      <a:cubicBezTo>
                        <a:pt x="18162" y="1263587"/>
                        <a:pt x="23400" y="1268825"/>
                        <a:pt x="23400" y="1275287"/>
                      </a:cubicBezTo>
                      <a:lnTo>
                        <a:pt x="23400" y="1322086"/>
                      </a:lnTo>
                      <a:cubicBezTo>
                        <a:pt x="23400" y="1328548"/>
                        <a:pt x="18162" y="1333786"/>
                        <a:pt x="11700" y="1333786"/>
                      </a:cubicBezTo>
                      <a:close/>
                      <a:moveTo>
                        <a:pt x="11700" y="1193387"/>
                      </a:moveTo>
                      <a:cubicBezTo>
                        <a:pt x="5238" y="1193387"/>
                        <a:pt x="0" y="1188149"/>
                        <a:pt x="0" y="1181688"/>
                      </a:cubicBezTo>
                      <a:lnTo>
                        <a:pt x="0" y="1134888"/>
                      </a:lnTo>
                      <a:cubicBezTo>
                        <a:pt x="124" y="1128479"/>
                        <a:pt x="5291" y="1123313"/>
                        <a:pt x="11700" y="1123188"/>
                      </a:cubicBezTo>
                      <a:cubicBezTo>
                        <a:pt x="18162" y="1123188"/>
                        <a:pt x="23400" y="1128426"/>
                        <a:pt x="23400" y="1134888"/>
                      </a:cubicBezTo>
                      <a:lnTo>
                        <a:pt x="23400" y="1181688"/>
                      </a:lnTo>
                      <a:cubicBezTo>
                        <a:pt x="23400" y="1188149"/>
                        <a:pt x="18162" y="1193387"/>
                        <a:pt x="11700" y="1193387"/>
                      </a:cubicBezTo>
                      <a:close/>
                      <a:moveTo>
                        <a:pt x="11700" y="1052989"/>
                      </a:moveTo>
                      <a:cubicBezTo>
                        <a:pt x="5238" y="1052989"/>
                        <a:pt x="0" y="1047751"/>
                        <a:pt x="0" y="1041289"/>
                      </a:cubicBezTo>
                      <a:lnTo>
                        <a:pt x="0" y="994489"/>
                      </a:lnTo>
                      <a:cubicBezTo>
                        <a:pt x="124" y="988080"/>
                        <a:pt x="5291" y="982914"/>
                        <a:pt x="11700" y="982790"/>
                      </a:cubicBezTo>
                      <a:cubicBezTo>
                        <a:pt x="18162" y="982790"/>
                        <a:pt x="23400" y="988028"/>
                        <a:pt x="23400" y="994489"/>
                      </a:cubicBezTo>
                      <a:lnTo>
                        <a:pt x="23400" y="1041289"/>
                      </a:lnTo>
                      <a:cubicBezTo>
                        <a:pt x="23400" y="1047751"/>
                        <a:pt x="18162" y="1052989"/>
                        <a:pt x="11700" y="1052989"/>
                      </a:cubicBezTo>
                      <a:close/>
                      <a:moveTo>
                        <a:pt x="11700" y="912590"/>
                      </a:moveTo>
                      <a:cubicBezTo>
                        <a:pt x="5238" y="912590"/>
                        <a:pt x="0" y="907352"/>
                        <a:pt x="0" y="900890"/>
                      </a:cubicBezTo>
                      <a:lnTo>
                        <a:pt x="0" y="854091"/>
                      </a:lnTo>
                      <a:cubicBezTo>
                        <a:pt x="124" y="847682"/>
                        <a:pt x="5291" y="842516"/>
                        <a:pt x="11700" y="842391"/>
                      </a:cubicBezTo>
                      <a:cubicBezTo>
                        <a:pt x="18162" y="842391"/>
                        <a:pt x="23400" y="847629"/>
                        <a:pt x="23400" y="854091"/>
                      </a:cubicBezTo>
                      <a:lnTo>
                        <a:pt x="23400" y="900890"/>
                      </a:lnTo>
                      <a:cubicBezTo>
                        <a:pt x="23400" y="907352"/>
                        <a:pt x="18162" y="912590"/>
                        <a:pt x="11700" y="912590"/>
                      </a:cubicBezTo>
                      <a:close/>
                      <a:moveTo>
                        <a:pt x="11700" y="772192"/>
                      </a:moveTo>
                      <a:cubicBezTo>
                        <a:pt x="5238" y="772192"/>
                        <a:pt x="0" y="766954"/>
                        <a:pt x="0" y="760492"/>
                      </a:cubicBezTo>
                      <a:lnTo>
                        <a:pt x="0" y="713692"/>
                      </a:lnTo>
                      <a:cubicBezTo>
                        <a:pt x="124" y="707283"/>
                        <a:pt x="5291" y="702117"/>
                        <a:pt x="11700" y="701993"/>
                      </a:cubicBezTo>
                      <a:cubicBezTo>
                        <a:pt x="18162" y="701993"/>
                        <a:pt x="23400" y="707231"/>
                        <a:pt x="23400" y="713692"/>
                      </a:cubicBezTo>
                      <a:lnTo>
                        <a:pt x="23400" y="760492"/>
                      </a:lnTo>
                      <a:cubicBezTo>
                        <a:pt x="23400" y="766954"/>
                        <a:pt x="18162" y="772192"/>
                        <a:pt x="11700" y="772192"/>
                      </a:cubicBezTo>
                      <a:close/>
                      <a:moveTo>
                        <a:pt x="11700" y="631793"/>
                      </a:moveTo>
                      <a:cubicBezTo>
                        <a:pt x="5238" y="631793"/>
                        <a:pt x="0" y="626555"/>
                        <a:pt x="0" y="620093"/>
                      </a:cubicBezTo>
                      <a:lnTo>
                        <a:pt x="0" y="573294"/>
                      </a:lnTo>
                      <a:cubicBezTo>
                        <a:pt x="124" y="566885"/>
                        <a:pt x="5291" y="561719"/>
                        <a:pt x="11700" y="561594"/>
                      </a:cubicBezTo>
                      <a:cubicBezTo>
                        <a:pt x="18162" y="561594"/>
                        <a:pt x="23400" y="566832"/>
                        <a:pt x="23400" y="573294"/>
                      </a:cubicBezTo>
                      <a:lnTo>
                        <a:pt x="23400" y="620093"/>
                      </a:lnTo>
                      <a:cubicBezTo>
                        <a:pt x="23400" y="626555"/>
                        <a:pt x="18162" y="631793"/>
                        <a:pt x="11700" y="631793"/>
                      </a:cubicBezTo>
                      <a:close/>
                      <a:moveTo>
                        <a:pt x="11700" y="491395"/>
                      </a:moveTo>
                      <a:cubicBezTo>
                        <a:pt x="5238" y="491395"/>
                        <a:pt x="0" y="486156"/>
                        <a:pt x="0" y="479695"/>
                      </a:cubicBezTo>
                      <a:lnTo>
                        <a:pt x="0" y="432895"/>
                      </a:lnTo>
                      <a:cubicBezTo>
                        <a:pt x="124" y="426486"/>
                        <a:pt x="5291" y="421320"/>
                        <a:pt x="11700" y="421196"/>
                      </a:cubicBezTo>
                      <a:cubicBezTo>
                        <a:pt x="18162" y="421196"/>
                        <a:pt x="23400" y="426434"/>
                        <a:pt x="23400" y="432895"/>
                      </a:cubicBezTo>
                      <a:lnTo>
                        <a:pt x="23400" y="479695"/>
                      </a:lnTo>
                      <a:cubicBezTo>
                        <a:pt x="23400" y="486156"/>
                        <a:pt x="18162" y="491395"/>
                        <a:pt x="11700" y="491395"/>
                      </a:cubicBezTo>
                      <a:close/>
                      <a:moveTo>
                        <a:pt x="11700" y="350996"/>
                      </a:moveTo>
                      <a:cubicBezTo>
                        <a:pt x="5238" y="350996"/>
                        <a:pt x="0" y="345758"/>
                        <a:pt x="0" y="339296"/>
                      </a:cubicBezTo>
                      <a:lnTo>
                        <a:pt x="0" y="292497"/>
                      </a:lnTo>
                      <a:cubicBezTo>
                        <a:pt x="124" y="286087"/>
                        <a:pt x="5291" y="280922"/>
                        <a:pt x="11700" y="280797"/>
                      </a:cubicBezTo>
                      <a:cubicBezTo>
                        <a:pt x="18162" y="280797"/>
                        <a:pt x="23400" y="286035"/>
                        <a:pt x="23400" y="292497"/>
                      </a:cubicBezTo>
                      <a:lnTo>
                        <a:pt x="23400" y="339296"/>
                      </a:lnTo>
                      <a:cubicBezTo>
                        <a:pt x="23400" y="345758"/>
                        <a:pt x="18162" y="350996"/>
                        <a:pt x="11700" y="350996"/>
                      </a:cubicBezTo>
                      <a:close/>
                      <a:moveTo>
                        <a:pt x="11700" y="210598"/>
                      </a:moveTo>
                      <a:cubicBezTo>
                        <a:pt x="5238" y="210598"/>
                        <a:pt x="0" y="205359"/>
                        <a:pt x="0" y="198898"/>
                      </a:cubicBezTo>
                      <a:lnTo>
                        <a:pt x="0" y="152098"/>
                      </a:lnTo>
                      <a:cubicBezTo>
                        <a:pt x="124" y="145689"/>
                        <a:pt x="5291" y="140523"/>
                        <a:pt x="11700" y="140399"/>
                      </a:cubicBezTo>
                      <a:cubicBezTo>
                        <a:pt x="18162" y="140399"/>
                        <a:pt x="23400" y="145637"/>
                        <a:pt x="23400" y="152098"/>
                      </a:cubicBezTo>
                      <a:lnTo>
                        <a:pt x="23400" y="198898"/>
                      </a:lnTo>
                      <a:cubicBezTo>
                        <a:pt x="23400" y="205359"/>
                        <a:pt x="18162" y="210598"/>
                        <a:pt x="11700" y="210598"/>
                      </a:cubicBezTo>
                      <a:close/>
                      <a:moveTo>
                        <a:pt x="11700" y="70199"/>
                      </a:moveTo>
                      <a:cubicBezTo>
                        <a:pt x="5238" y="70199"/>
                        <a:pt x="0" y="64961"/>
                        <a:pt x="0" y="58499"/>
                      </a:cubicBezTo>
                      <a:lnTo>
                        <a:pt x="0" y="11700"/>
                      </a:lnTo>
                      <a:cubicBezTo>
                        <a:pt x="124" y="5290"/>
                        <a:pt x="5291" y="125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58499"/>
                      </a:lnTo>
                      <a:cubicBezTo>
                        <a:pt x="23400" y="64961"/>
                        <a:pt x="18162" y="70199"/>
                        <a:pt x="11700" y="701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A6DA16F-C668-4031-8EBD-4B56B10EADC8}"/>
                    </a:ext>
                  </a:extLst>
                </p:cNvPr>
                <p:cNvSpPr/>
                <p:nvPr/>
              </p:nvSpPr>
              <p:spPr>
                <a:xfrm>
                  <a:off x="9876664" y="5176495"/>
                  <a:ext cx="23399" cy="1193387"/>
                </a:xfrm>
                <a:custGeom>
                  <a:avLst/>
                  <a:gdLst>
                    <a:gd name="connsiteX0" fmla="*/ 11700 w 23399"/>
                    <a:gd name="connsiteY0" fmla="*/ 1193387 h 1193387"/>
                    <a:gd name="connsiteX1" fmla="*/ 0 w 23399"/>
                    <a:gd name="connsiteY1" fmla="*/ 1181688 h 1193387"/>
                    <a:gd name="connsiteX2" fmla="*/ 0 w 23399"/>
                    <a:gd name="connsiteY2" fmla="*/ 1134888 h 1193387"/>
                    <a:gd name="connsiteX3" fmla="*/ 11700 w 23399"/>
                    <a:gd name="connsiteY3" fmla="*/ 1123188 h 1193387"/>
                    <a:gd name="connsiteX4" fmla="*/ 23400 w 23399"/>
                    <a:gd name="connsiteY4" fmla="*/ 1134888 h 1193387"/>
                    <a:gd name="connsiteX5" fmla="*/ 23400 w 23399"/>
                    <a:gd name="connsiteY5" fmla="*/ 1181688 h 1193387"/>
                    <a:gd name="connsiteX6" fmla="*/ 11700 w 23399"/>
                    <a:gd name="connsiteY6" fmla="*/ 1193387 h 1193387"/>
                    <a:gd name="connsiteX7" fmla="*/ 11700 w 23399"/>
                    <a:gd name="connsiteY7" fmla="*/ 1052989 h 1193387"/>
                    <a:gd name="connsiteX8" fmla="*/ 0 w 23399"/>
                    <a:gd name="connsiteY8" fmla="*/ 1041289 h 1193387"/>
                    <a:gd name="connsiteX9" fmla="*/ 0 w 23399"/>
                    <a:gd name="connsiteY9" fmla="*/ 994489 h 1193387"/>
                    <a:gd name="connsiteX10" fmla="*/ 11700 w 23399"/>
                    <a:gd name="connsiteY10" fmla="*/ 982790 h 1193387"/>
                    <a:gd name="connsiteX11" fmla="*/ 23400 w 23399"/>
                    <a:gd name="connsiteY11" fmla="*/ 994489 h 1193387"/>
                    <a:gd name="connsiteX12" fmla="*/ 23400 w 23399"/>
                    <a:gd name="connsiteY12" fmla="*/ 1041289 h 1193387"/>
                    <a:gd name="connsiteX13" fmla="*/ 11700 w 23399"/>
                    <a:gd name="connsiteY13" fmla="*/ 1052989 h 1193387"/>
                    <a:gd name="connsiteX14" fmla="*/ 11700 w 23399"/>
                    <a:gd name="connsiteY14" fmla="*/ 912590 h 1193387"/>
                    <a:gd name="connsiteX15" fmla="*/ 0 w 23399"/>
                    <a:gd name="connsiteY15" fmla="*/ 900890 h 1193387"/>
                    <a:gd name="connsiteX16" fmla="*/ 0 w 23399"/>
                    <a:gd name="connsiteY16" fmla="*/ 854091 h 1193387"/>
                    <a:gd name="connsiteX17" fmla="*/ 11700 w 23399"/>
                    <a:gd name="connsiteY17" fmla="*/ 842391 h 1193387"/>
                    <a:gd name="connsiteX18" fmla="*/ 23400 w 23399"/>
                    <a:gd name="connsiteY18" fmla="*/ 854091 h 1193387"/>
                    <a:gd name="connsiteX19" fmla="*/ 23400 w 23399"/>
                    <a:gd name="connsiteY19" fmla="*/ 900890 h 1193387"/>
                    <a:gd name="connsiteX20" fmla="*/ 11700 w 23399"/>
                    <a:gd name="connsiteY20" fmla="*/ 912590 h 1193387"/>
                    <a:gd name="connsiteX21" fmla="*/ 11700 w 23399"/>
                    <a:gd name="connsiteY21" fmla="*/ 772192 h 1193387"/>
                    <a:gd name="connsiteX22" fmla="*/ 0 w 23399"/>
                    <a:gd name="connsiteY22" fmla="*/ 760492 h 1193387"/>
                    <a:gd name="connsiteX23" fmla="*/ 0 w 23399"/>
                    <a:gd name="connsiteY23" fmla="*/ 713692 h 1193387"/>
                    <a:gd name="connsiteX24" fmla="*/ 11700 w 23399"/>
                    <a:gd name="connsiteY24" fmla="*/ 701993 h 1193387"/>
                    <a:gd name="connsiteX25" fmla="*/ 23400 w 23399"/>
                    <a:gd name="connsiteY25" fmla="*/ 713692 h 1193387"/>
                    <a:gd name="connsiteX26" fmla="*/ 23400 w 23399"/>
                    <a:gd name="connsiteY26" fmla="*/ 760492 h 1193387"/>
                    <a:gd name="connsiteX27" fmla="*/ 11700 w 23399"/>
                    <a:gd name="connsiteY27" fmla="*/ 772192 h 1193387"/>
                    <a:gd name="connsiteX28" fmla="*/ 11700 w 23399"/>
                    <a:gd name="connsiteY28" fmla="*/ 631793 h 1193387"/>
                    <a:gd name="connsiteX29" fmla="*/ 0 w 23399"/>
                    <a:gd name="connsiteY29" fmla="*/ 620093 h 1193387"/>
                    <a:gd name="connsiteX30" fmla="*/ 0 w 23399"/>
                    <a:gd name="connsiteY30" fmla="*/ 573294 h 1193387"/>
                    <a:gd name="connsiteX31" fmla="*/ 11700 w 23399"/>
                    <a:gd name="connsiteY31" fmla="*/ 561594 h 1193387"/>
                    <a:gd name="connsiteX32" fmla="*/ 23400 w 23399"/>
                    <a:gd name="connsiteY32" fmla="*/ 573294 h 1193387"/>
                    <a:gd name="connsiteX33" fmla="*/ 23400 w 23399"/>
                    <a:gd name="connsiteY33" fmla="*/ 620093 h 1193387"/>
                    <a:gd name="connsiteX34" fmla="*/ 11700 w 23399"/>
                    <a:gd name="connsiteY34" fmla="*/ 631793 h 1193387"/>
                    <a:gd name="connsiteX35" fmla="*/ 11700 w 23399"/>
                    <a:gd name="connsiteY35" fmla="*/ 491395 h 1193387"/>
                    <a:gd name="connsiteX36" fmla="*/ 0 w 23399"/>
                    <a:gd name="connsiteY36" fmla="*/ 479695 h 1193387"/>
                    <a:gd name="connsiteX37" fmla="*/ 0 w 23399"/>
                    <a:gd name="connsiteY37" fmla="*/ 432895 h 1193387"/>
                    <a:gd name="connsiteX38" fmla="*/ 11700 w 23399"/>
                    <a:gd name="connsiteY38" fmla="*/ 421196 h 1193387"/>
                    <a:gd name="connsiteX39" fmla="*/ 23400 w 23399"/>
                    <a:gd name="connsiteY39" fmla="*/ 432895 h 1193387"/>
                    <a:gd name="connsiteX40" fmla="*/ 23400 w 23399"/>
                    <a:gd name="connsiteY40" fmla="*/ 479695 h 1193387"/>
                    <a:gd name="connsiteX41" fmla="*/ 11700 w 23399"/>
                    <a:gd name="connsiteY41" fmla="*/ 491395 h 1193387"/>
                    <a:gd name="connsiteX42" fmla="*/ 11700 w 23399"/>
                    <a:gd name="connsiteY42" fmla="*/ 350996 h 1193387"/>
                    <a:gd name="connsiteX43" fmla="*/ 0 w 23399"/>
                    <a:gd name="connsiteY43" fmla="*/ 339296 h 1193387"/>
                    <a:gd name="connsiteX44" fmla="*/ 0 w 23399"/>
                    <a:gd name="connsiteY44" fmla="*/ 292497 h 1193387"/>
                    <a:gd name="connsiteX45" fmla="*/ 11700 w 23399"/>
                    <a:gd name="connsiteY45" fmla="*/ 280797 h 1193387"/>
                    <a:gd name="connsiteX46" fmla="*/ 23400 w 23399"/>
                    <a:gd name="connsiteY46" fmla="*/ 292497 h 1193387"/>
                    <a:gd name="connsiteX47" fmla="*/ 23400 w 23399"/>
                    <a:gd name="connsiteY47" fmla="*/ 339296 h 1193387"/>
                    <a:gd name="connsiteX48" fmla="*/ 11700 w 23399"/>
                    <a:gd name="connsiteY48" fmla="*/ 350996 h 1193387"/>
                    <a:gd name="connsiteX49" fmla="*/ 11700 w 23399"/>
                    <a:gd name="connsiteY49" fmla="*/ 210598 h 1193387"/>
                    <a:gd name="connsiteX50" fmla="*/ 0 w 23399"/>
                    <a:gd name="connsiteY50" fmla="*/ 198898 h 1193387"/>
                    <a:gd name="connsiteX51" fmla="*/ 0 w 23399"/>
                    <a:gd name="connsiteY51" fmla="*/ 152098 h 1193387"/>
                    <a:gd name="connsiteX52" fmla="*/ 11700 w 23399"/>
                    <a:gd name="connsiteY52" fmla="*/ 140399 h 1193387"/>
                    <a:gd name="connsiteX53" fmla="*/ 23400 w 23399"/>
                    <a:gd name="connsiteY53" fmla="*/ 152098 h 1193387"/>
                    <a:gd name="connsiteX54" fmla="*/ 23400 w 23399"/>
                    <a:gd name="connsiteY54" fmla="*/ 198898 h 1193387"/>
                    <a:gd name="connsiteX55" fmla="*/ 11700 w 23399"/>
                    <a:gd name="connsiteY55" fmla="*/ 210598 h 1193387"/>
                    <a:gd name="connsiteX56" fmla="*/ 11700 w 23399"/>
                    <a:gd name="connsiteY56" fmla="*/ 70199 h 1193387"/>
                    <a:gd name="connsiteX57" fmla="*/ 0 w 23399"/>
                    <a:gd name="connsiteY57" fmla="*/ 58499 h 1193387"/>
                    <a:gd name="connsiteX58" fmla="*/ 0 w 23399"/>
                    <a:gd name="connsiteY58" fmla="*/ 11700 h 1193387"/>
                    <a:gd name="connsiteX59" fmla="*/ 11700 w 23399"/>
                    <a:gd name="connsiteY59" fmla="*/ 0 h 1193387"/>
                    <a:gd name="connsiteX60" fmla="*/ 23400 w 23399"/>
                    <a:gd name="connsiteY60" fmla="*/ 11700 h 1193387"/>
                    <a:gd name="connsiteX61" fmla="*/ 23400 w 23399"/>
                    <a:gd name="connsiteY61" fmla="*/ 58499 h 1193387"/>
                    <a:gd name="connsiteX62" fmla="*/ 11700 w 23399"/>
                    <a:gd name="connsiteY62" fmla="*/ 70199 h 119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23399" h="1193387">
                      <a:moveTo>
                        <a:pt x="11700" y="1193387"/>
                      </a:moveTo>
                      <a:cubicBezTo>
                        <a:pt x="5238" y="1193387"/>
                        <a:pt x="0" y="1188149"/>
                        <a:pt x="0" y="1181688"/>
                      </a:cubicBezTo>
                      <a:lnTo>
                        <a:pt x="0" y="1134888"/>
                      </a:lnTo>
                      <a:cubicBezTo>
                        <a:pt x="0" y="1128426"/>
                        <a:pt x="5238" y="1123188"/>
                        <a:pt x="11700" y="1123188"/>
                      </a:cubicBezTo>
                      <a:cubicBezTo>
                        <a:pt x="18162" y="1123188"/>
                        <a:pt x="23400" y="1128426"/>
                        <a:pt x="23400" y="1134888"/>
                      </a:cubicBezTo>
                      <a:lnTo>
                        <a:pt x="23400" y="1181688"/>
                      </a:lnTo>
                      <a:cubicBezTo>
                        <a:pt x="23400" y="1188149"/>
                        <a:pt x="18162" y="1193387"/>
                        <a:pt x="11700" y="1193387"/>
                      </a:cubicBezTo>
                      <a:close/>
                      <a:moveTo>
                        <a:pt x="11700" y="1052989"/>
                      </a:moveTo>
                      <a:cubicBezTo>
                        <a:pt x="5238" y="1052989"/>
                        <a:pt x="0" y="1047751"/>
                        <a:pt x="0" y="1041289"/>
                      </a:cubicBezTo>
                      <a:lnTo>
                        <a:pt x="0" y="994489"/>
                      </a:lnTo>
                      <a:cubicBezTo>
                        <a:pt x="0" y="988028"/>
                        <a:pt x="5238" y="982790"/>
                        <a:pt x="11700" y="982790"/>
                      </a:cubicBezTo>
                      <a:cubicBezTo>
                        <a:pt x="18162" y="982790"/>
                        <a:pt x="23400" y="988028"/>
                        <a:pt x="23400" y="994489"/>
                      </a:cubicBezTo>
                      <a:lnTo>
                        <a:pt x="23400" y="1041289"/>
                      </a:lnTo>
                      <a:cubicBezTo>
                        <a:pt x="23400" y="1047751"/>
                        <a:pt x="18162" y="1052989"/>
                        <a:pt x="11700" y="1052989"/>
                      </a:cubicBezTo>
                      <a:close/>
                      <a:moveTo>
                        <a:pt x="11700" y="912590"/>
                      </a:moveTo>
                      <a:cubicBezTo>
                        <a:pt x="5238" y="912590"/>
                        <a:pt x="0" y="907352"/>
                        <a:pt x="0" y="900890"/>
                      </a:cubicBezTo>
                      <a:lnTo>
                        <a:pt x="0" y="854091"/>
                      </a:lnTo>
                      <a:cubicBezTo>
                        <a:pt x="0" y="847629"/>
                        <a:pt x="5238" y="842391"/>
                        <a:pt x="11700" y="842391"/>
                      </a:cubicBezTo>
                      <a:cubicBezTo>
                        <a:pt x="18162" y="842391"/>
                        <a:pt x="23400" y="847629"/>
                        <a:pt x="23400" y="854091"/>
                      </a:cubicBezTo>
                      <a:lnTo>
                        <a:pt x="23400" y="900890"/>
                      </a:lnTo>
                      <a:cubicBezTo>
                        <a:pt x="23400" y="907352"/>
                        <a:pt x="18162" y="912590"/>
                        <a:pt x="11700" y="912590"/>
                      </a:cubicBezTo>
                      <a:close/>
                      <a:moveTo>
                        <a:pt x="11700" y="772192"/>
                      </a:moveTo>
                      <a:cubicBezTo>
                        <a:pt x="5238" y="772192"/>
                        <a:pt x="0" y="766954"/>
                        <a:pt x="0" y="760492"/>
                      </a:cubicBezTo>
                      <a:lnTo>
                        <a:pt x="0" y="713692"/>
                      </a:lnTo>
                      <a:cubicBezTo>
                        <a:pt x="0" y="707231"/>
                        <a:pt x="5238" y="701993"/>
                        <a:pt x="11700" y="701993"/>
                      </a:cubicBezTo>
                      <a:cubicBezTo>
                        <a:pt x="18162" y="701993"/>
                        <a:pt x="23400" y="707231"/>
                        <a:pt x="23400" y="713692"/>
                      </a:cubicBezTo>
                      <a:lnTo>
                        <a:pt x="23400" y="760492"/>
                      </a:lnTo>
                      <a:cubicBezTo>
                        <a:pt x="23400" y="766954"/>
                        <a:pt x="18162" y="772192"/>
                        <a:pt x="11700" y="772192"/>
                      </a:cubicBezTo>
                      <a:close/>
                      <a:moveTo>
                        <a:pt x="11700" y="631793"/>
                      </a:moveTo>
                      <a:cubicBezTo>
                        <a:pt x="5238" y="631793"/>
                        <a:pt x="0" y="626555"/>
                        <a:pt x="0" y="620093"/>
                      </a:cubicBezTo>
                      <a:lnTo>
                        <a:pt x="0" y="573294"/>
                      </a:lnTo>
                      <a:cubicBezTo>
                        <a:pt x="0" y="566832"/>
                        <a:pt x="5238" y="561594"/>
                        <a:pt x="11700" y="561594"/>
                      </a:cubicBezTo>
                      <a:cubicBezTo>
                        <a:pt x="18162" y="561594"/>
                        <a:pt x="23400" y="566832"/>
                        <a:pt x="23400" y="573294"/>
                      </a:cubicBezTo>
                      <a:lnTo>
                        <a:pt x="23400" y="620093"/>
                      </a:lnTo>
                      <a:cubicBezTo>
                        <a:pt x="23400" y="626555"/>
                        <a:pt x="18162" y="631793"/>
                        <a:pt x="11700" y="631793"/>
                      </a:cubicBezTo>
                      <a:close/>
                      <a:moveTo>
                        <a:pt x="11700" y="491395"/>
                      </a:moveTo>
                      <a:cubicBezTo>
                        <a:pt x="5238" y="491395"/>
                        <a:pt x="0" y="486156"/>
                        <a:pt x="0" y="479695"/>
                      </a:cubicBezTo>
                      <a:lnTo>
                        <a:pt x="0" y="432895"/>
                      </a:lnTo>
                      <a:cubicBezTo>
                        <a:pt x="0" y="426434"/>
                        <a:pt x="5238" y="421196"/>
                        <a:pt x="11700" y="421196"/>
                      </a:cubicBezTo>
                      <a:cubicBezTo>
                        <a:pt x="18162" y="421196"/>
                        <a:pt x="23400" y="426434"/>
                        <a:pt x="23400" y="432895"/>
                      </a:cubicBezTo>
                      <a:lnTo>
                        <a:pt x="23400" y="479695"/>
                      </a:lnTo>
                      <a:cubicBezTo>
                        <a:pt x="23400" y="486156"/>
                        <a:pt x="18162" y="491395"/>
                        <a:pt x="11700" y="491395"/>
                      </a:cubicBezTo>
                      <a:close/>
                      <a:moveTo>
                        <a:pt x="11700" y="350996"/>
                      </a:moveTo>
                      <a:cubicBezTo>
                        <a:pt x="5238" y="350996"/>
                        <a:pt x="0" y="345758"/>
                        <a:pt x="0" y="339296"/>
                      </a:cubicBezTo>
                      <a:lnTo>
                        <a:pt x="0" y="292497"/>
                      </a:lnTo>
                      <a:cubicBezTo>
                        <a:pt x="0" y="286035"/>
                        <a:pt x="5238" y="280797"/>
                        <a:pt x="11700" y="280797"/>
                      </a:cubicBezTo>
                      <a:cubicBezTo>
                        <a:pt x="18162" y="280797"/>
                        <a:pt x="23400" y="286035"/>
                        <a:pt x="23400" y="292497"/>
                      </a:cubicBezTo>
                      <a:lnTo>
                        <a:pt x="23400" y="339296"/>
                      </a:lnTo>
                      <a:cubicBezTo>
                        <a:pt x="23400" y="345758"/>
                        <a:pt x="18162" y="350996"/>
                        <a:pt x="11700" y="350996"/>
                      </a:cubicBezTo>
                      <a:close/>
                      <a:moveTo>
                        <a:pt x="11700" y="210598"/>
                      </a:moveTo>
                      <a:cubicBezTo>
                        <a:pt x="5238" y="210598"/>
                        <a:pt x="0" y="205359"/>
                        <a:pt x="0" y="198898"/>
                      </a:cubicBezTo>
                      <a:lnTo>
                        <a:pt x="0" y="152098"/>
                      </a:lnTo>
                      <a:cubicBezTo>
                        <a:pt x="0" y="145637"/>
                        <a:pt x="5238" y="140399"/>
                        <a:pt x="11700" y="140399"/>
                      </a:cubicBezTo>
                      <a:cubicBezTo>
                        <a:pt x="18162" y="140399"/>
                        <a:pt x="23400" y="145637"/>
                        <a:pt x="23400" y="152098"/>
                      </a:cubicBezTo>
                      <a:lnTo>
                        <a:pt x="23400" y="198898"/>
                      </a:lnTo>
                      <a:cubicBezTo>
                        <a:pt x="23400" y="205359"/>
                        <a:pt x="18162" y="210598"/>
                        <a:pt x="11700" y="210598"/>
                      </a:cubicBezTo>
                      <a:close/>
                      <a:moveTo>
                        <a:pt x="11700" y="70199"/>
                      </a:moveTo>
                      <a:cubicBezTo>
                        <a:pt x="5238" y="70199"/>
                        <a:pt x="0" y="64961"/>
                        <a:pt x="0" y="58499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58499"/>
                      </a:lnTo>
                      <a:cubicBezTo>
                        <a:pt x="23400" y="64961"/>
                        <a:pt x="18162" y="70199"/>
                        <a:pt x="11700" y="701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11FE296-606D-4886-8E79-2D9F79715634}"/>
                    </a:ext>
                  </a:extLst>
                </p:cNvPr>
                <p:cNvSpPr/>
                <p:nvPr/>
              </p:nvSpPr>
              <p:spPr>
                <a:xfrm>
                  <a:off x="8768452" y="5315490"/>
                  <a:ext cx="23399" cy="491394"/>
                </a:xfrm>
                <a:custGeom>
                  <a:avLst/>
                  <a:gdLst>
                    <a:gd name="connsiteX0" fmla="*/ 11700 w 23399"/>
                    <a:gd name="connsiteY0" fmla="*/ 491395 h 491394"/>
                    <a:gd name="connsiteX1" fmla="*/ 0 w 23399"/>
                    <a:gd name="connsiteY1" fmla="*/ 479695 h 491394"/>
                    <a:gd name="connsiteX2" fmla="*/ 0 w 23399"/>
                    <a:gd name="connsiteY2" fmla="*/ 432895 h 491394"/>
                    <a:gd name="connsiteX3" fmla="*/ 11700 w 23399"/>
                    <a:gd name="connsiteY3" fmla="*/ 421196 h 491394"/>
                    <a:gd name="connsiteX4" fmla="*/ 23400 w 23399"/>
                    <a:gd name="connsiteY4" fmla="*/ 432895 h 491394"/>
                    <a:gd name="connsiteX5" fmla="*/ 23400 w 23399"/>
                    <a:gd name="connsiteY5" fmla="*/ 479695 h 491394"/>
                    <a:gd name="connsiteX6" fmla="*/ 11700 w 23399"/>
                    <a:gd name="connsiteY6" fmla="*/ 491395 h 491394"/>
                    <a:gd name="connsiteX7" fmla="*/ 11700 w 23399"/>
                    <a:gd name="connsiteY7" fmla="*/ 350996 h 491394"/>
                    <a:gd name="connsiteX8" fmla="*/ 0 w 23399"/>
                    <a:gd name="connsiteY8" fmla="*/ 339296 h 491394"/>
                    <a:gd name="connsiteX9" fmla="*/ 0 w 23399"/>
                    <a:gd name="connsiteY9" fmla="*/ 292497 h 491394"/>
                    <a:gd name="connsiteX10" fmla="*/ 11700 w 23399"/>
                    <a:gd name="connsiteY10" fmla="*/ 280797 h 491394"/>
                    <a:gd name="connsiteX11" fmla="*/ 23400 w 23399"/>
                    <a:gd name="connsiteY11" fmla="*/ 292497 h 491394"/>
                    <a:gd name="connsiteX12" fmla="*/ 23400 w 23399"/>
                    <a:gd name="connsiteY12" fmla="*/ 339296 h 491394"/>
                    <a:gd name="connsiteX13" fmla="*/ 11700 w 23399"/>
                    <a:gd name="connsiteY13" fmla="*/ 350996 h 491394"/>
                    <a:gd name="connsiteX14" fmla="*/ 11700 w 23399"/>
                    <a:gd name="connsiteY14" fmla="*/ 210598 h 491394"/>
                    <a:gd name="connsiteX15" fmla="*/ 0 w 23399"/>
                    <a:gd name="connsiteY15" fmla="*/ 198898 h 491394"/>
                    <a:gd name="connsiteX16" fmla="*/ 0 w 23399"/>
                    <a:gd name="connsiteY16" fmla="*/ 152098 h 491394"/>
                    <a:gd name="connsiteX17" fmla="*/ 11700 w 23399"/>
                    <a:gd name="connsiteY17" fmla="*/ 140399 h 491394"/>
                    <a:gd name="connsiteX18" fmla="*/ 23400 w 23399"/>
                    <a:gd name="connsiteY18" fmla="*/ 152098 h 491394"/>
                    <a:gd name="connsiteX19" fmla="*/ 23400 w 23399"/>
                    <a:gd name="connsiteY19" fmla="*/ 198898 h 491394"/>
                    <a:gd name="connsiteX20" fmla="*/ 11700 w 23399"/>
                    <a:gd name="connsiteY20" fmla="*/ 210598 h 491394"/>
                    <a:gd name="connsiteX21" fmla="*/ 11700 w 23399"/>
                    <a:gd name="connsiteY21" fmla="*/ 70199 h 491394"/>
                    <a:gd name="connsiteX22" fmla="*/ 0 w 23399"/>
                    <a:gd name="connsiteY22" fmla="*/ 58499 h 491394"/>
                    <a:gd name="connsiteX23" fmla="*/ 0 w 23399"/>
                    <a:gd name="connsiteY23" fmla="*/ 11700 h 491394"/>
                    <a:gd name="connsiteX24" fmla="*/ 11700 w 23399"/>
                    <a:gd name="connsiteY24" fmla="*/ 0 h 491394"/>
                    <a:gd name="connsiteX25" fmla="*/ 23400 w 23399"/>
                    <a:gd name="connsiteY25" fmla="*/ 11700 h 491394"/>
                    <a:gd name="connsiteX26" fmla="*/ 23400 w 23399"/>
                    <a:gd name="connsiteY26" fmla="*/ 58499 h 491394"/>
                    <a:gd name="connsiteX27" fmla="*/ 11700 w 23399"/>
                    <a:gd name="connsiteY27" fmla="*/ 70199 h 49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99" h="491394">
                      <a:moveTo>
                        <a:pt x="11700" y="491395"/>
                      </a:moveTo>
                      <a:cubicBezTo>
                        <a:pt x="5238" y="491395"/>
                        <a:pt x="0" y="486156"/>
                        <a:pt x="0" y="479695"/>
                      </a:cubicBezTo>
                      <a:lnTo>
                        <a:pt x="0" y="432895"/>
                      </a:lnTo>
                      <a:cubicBezTo>
                        <a:pt x="0" y="426434"/>
                        <a:pt x="5238" y="421196"/>
                        <a:pt x="11700" y="421196"/>
                      </a:cubicBezTo>
                      <a:cubicBezTo>
                        <a:pt x="18162" y="421196"/>
                        <a:pt x="23400" y="426434"/>
                        <a:pt x="23400" y="432895"/>
                      </a:cubicBezTo>
                      <a:lnTo>
                        <a:pt x="23400" y="479695"/>
                      </a:lnTo>
                      <a:cubicBezTo>
                        <a:pt x="23400" y="486156"/>
                        <a:pt x="18162" y="491395"/>
                        <a:pt x="11700" y="491395"/>
                      </a:cubicBezTo>
                      <a:close/>
                      <a:moveTo>
                        <a:pt x="11700" y="350996"/>
                      </a:moveTo>
                      <a:cubicBezTo>
                        <a:pt x="5238" y="350996"/>
                        <a:pt x="0" y="345758"/>
                        <a:pt x="0" y="339296"/>
                      </a:cubicBezTo>
                      <a:lnTo>
                        <a:pt x="0" y="292497"/>
                      </a:lnTo>
                      <a:cubicBezTo>
                        <a:pt x="0" y="286035"/>
                        <a:pt x="5238" y="280797"/>
                        <a:pt x="11700" y="280797"/>
                      </a:cubicBezTo>
                      <a:cubicBezTo>
                        <a:pt x="18162" y="280797"/>
                        <a:pt x="23400" y="286035"/>
                        <a:pt x="23400" y="292497"/>
                      </a:cubicBezTo>
                      <a:lnTo>
                        <a:pt x="23400" y="339296"/>
                      </a:lnTo>
                      <a:cubicBezTo>
                        <a:pt x="23400" y="345758"/>
                        <a:pt x="18162" y="350996"/>
                        <a:pt x="11700" y="350996"/>
                      </a:cubicBezTo>
                      <a:close/>
                      <a:moveTo>
                        <a:pt x="11700" y="210598"/>
                      </a:moveTo>
                      <a:cubicBezTo>
                        <a:pt x="5238" y="210598"/>
                        <a:pt x="0" y="205359"/>
                        <a:pt x="0" y="198898"/>
                      </a:cubicBezTo>
                      <a:lnTo>
                        <a:pt x="0" y="152098"/>
                      </a:lnTo>
                      <a:cubicBezTo>
                        <a:pt x="0" y="145637"/>
                        <a:pt x="5238" y="140399"/>
                        <a:pt x="11700" y="140399"/>
                      </a:cubicBezTo>
                      <a:cubicBezTo>
                        <a:pt x="18162" y="140399"/>
                        <a:pt x="23400" y="145637"/>
                        <a:pt x="23400" y="152098"/>
                      </a:cubicBezTo>
                      <a:lnTo>
                        <a:pt x="23400" y="198898"/>
                      </a:lnTo>
                      <a:cubicBezTo>
                        <a:pt x="23400" y="205359"/>
                        <a:pt x="18162" y="210598"/>
                        <a:pt x="11700" y="210598"/>
                      </a:cubicBezTo>
                      <a:close/>
                      <a:moveTo>
                        <a:pt x="11700" y="70199"/>
                      </a:moveTo>
                      <a:cubicBezTo>
                        <a:pt x="5238" y="70199"/>
                        <a:pt x="0" y="64961"/>
                        <a:pt x="0" y="58499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58499"/>
                      </a:lnTo>
                      <a:cubicBezTo>
                        <a:pt x="23400" y="64961"/>
                        <a:pt x="18162" y="70199"/>
                        <a:pt x="11700" y="701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FFE11AC-35CD-40B9-A2FD-BAEDEC18B722}"/>
                    </a:ext>
                  </a:extLst>
                </p:cNvPr>
                <p:cNvSpPr/>
                <p:nvPr/>
              </p:nvSpPr>
              <p:spPr>
                <a:xfrm>
                  <a:off x="9190818" y="5511580"/>
                  <a:ext cx="23399" cy="491394"/>
                </a:xfrm>
                <a:custGeom>
                  <a:avLst/>
                  <a:gdLst>
                    <a:gd name="connsiteX0" fmla="*/ 11700 w 23399"/>
                    <a:gd name="connsiteY0" fmla="*/ 491395 h 491394"/>
                    <a:gd name="connsiteX1" fmla="*/ 0 w 23399"/>
                    <a:gd name="connsiteY1" fmla="*/ 479695 h 491394"/>
                    <a:gd name="connsiteX2" fmla="*/ 0 w 23399"/>
                    <a:gd name="connsiteY2" fmla="*/ 432895 h 491394"/>
                    <a:gd name="connsiteX3" fmla="*/ 11700 w 23399"/>
                    <a:gd name="connsiteY3" fmla="*/ 421196 h 491394"/>
                    <a:gd name="connsiteX4" fmla="*/ 23400 w 23399"/>
                    <a:gd name="connsiteY4" fmla="*/ 432895 h 491394"/>
                    <a:gd name="connsiteX5" fmla="*/ 23400 w 23399"/>
                    <a:gd name="connsiteY5" fmla="*/ 479695 h 491394"/>
                    <a:gd name="connsiteX6" fmla="*/ 11700 w 23399"/>
                    <a:gd name="connsiteY6" fmla="*/ 491395 h 491394"/>
                    <a:gd name="connsiteX7" fmla="*/ 11700 w 23399"/>
                    <a:gd name="connsiteY7" fmla="*/ 350996 h 491394"/>
                    <a:gd name="connsiteX8" fmla="*/ 0 w 23399"/>
                    <a:gd name="connsiteY8" fmla="*/ 339296 h 491394"/>
                    <a:gd name="connsiteX9" fmla="*/ 0 w 23399"/>
                    <a:gd name="connsiteY9" fmla="*/ 292497 h 491394"/>
                    <a:gd name="connsiteX10" fmla="*/ 11700 w 23399"/>
                    <a:gd name="connsiteY10" fmla="*/ 280797 h 491394"/>
                    <a:gd name="connsiteX11" fmla="*/ 23400 w 23399"/>
                    <a:gd name="connsiteY11" fmla="*/ 292497 h 491394"/>
                    <a:gd name="connsiteX12" fmla="*/ 23400 w 23399"/>
                    <a:gd name="connsiteY12" fmla="*/ 339296 h 491394"/>
                    <a:gd name="connsiteX13" fmla="*/ 11700 w 23399"/>
                    <a:gd name="connsiteY13" fmla="*/ 350996 h 491394"/>
                    <a:gd name="connsiteX14" fmla="*/ 11700 w 23399"/>
                    <a:gd name="connsiteY14" fmla="*/ 210598 h 491394"/>
                    <a:gd name="connsiteX15" fmla="*/ 0 w 23399"/>
                    <a:gd name="connsiteY15" fmla="*/ 198898 h 491394"/>
                    <a:gd name="connsiteX16" fmla="*/ 0 w 23399"/>
                    <a:gd name="connsiteY16" fmla="*/ 152098 h 491394"/>
                    <a:gd name="connsiteX17" fmla="*/ 11700 w 23399"/>
                    <a:gd name="connsiteY17" fmla="*/ 140399 h 491394"/>
                    <a:gd name="connsiteX18" fmla="*/ 23400 w 23399"/>
                    <a:gd name="connsiteY18" fmla="*/ 152098 h 491394"/>
                    <a:gd name="connsiteX19" fmla="*/ 23400 w 23399"/>
                    <a:gd name="connsiteY19" fmla="*/ 198898 h 491394"/>
                    <a:gd name="connsiteX20" fmla="*/ 11700 w 23399"/>
                    <a:gd name="connsiteY20" fmla="*/ 210598 h 491394"/>
                    <a:gd name="connsiteX21" fmla="*/ 11700 w 23399"/>
                    <a:gd name="connsiteY21" fmla="*/ 70199 h 491394"/>
                    <a:gd name="connsiteX22" fmla="*/ 0 w 23399"/>
                    <a:gd name="connsiteY22" fmla="*/ 58499 h 491394"/>
                    <a:gd name="connsiteX23" fmla="*/ 0 w 23399"/>
                    <a:gd name="connsiteY23" fmla="*/ 11700 h 491394"/>
                    <a:gd name="connsiteX24" fmla="*/ 11700 w 23399"/>
                    <a:gd name="connsiteY24" fmla="*/ 0 h 491394"/>
                    <a:gd name="connsiteX25" fmla="*/ 23400 w 23399"/>
                    <a:gd name="connsiteY25" fmla="*/ 11700 h 491394"/>
                    <a:gd name="connsiteX26" fmla="*/ 23400 w 23399"/>
                    <a:gd name="connsiteY26" fmla="*/ 58499 h 491394"/>
                    <a:gd name="connsiteX27" fmla="*/ 11700 w 23399"/>
                    <a:gd name="connsiteY27" fmla="*/ 70199 h 49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99" h="491394">
                      <a:moveTo>
                        <a:pt x="11700" y="491395"/>
                      </a:moveTo>
                      <a:cubicBezTo>
                        <a:pt x="5291" y="491270"/>
                        <a:pt x="124" y="486104"/>
                        <a:pt x="0" y="479695"/>
                      </a:cubicBezTo>
                      <a:lnTo>
                        <a:pt x="0" y="432895"/>
                      </a:lnTo>
                      <a:cubicBezTo>
                        <a:pt x="0" y="426434"/>
                        <a:pt x="5238" y="421196"/>
                        <a:pt x="11700" y="421196"/>
                      </a:cubicBezTo>
                      <a:cubicBezTo>
                        <a:pt x="18162" y="421196"/>
                        <a:pt x="23400" y="426434"/>
                        <a:pt x="23400" y="432895"/>
                      </a:cubicBezTo>
                      <a:lnTo>
                        <a:pt x="23400" y="479695"/>
                      </a:lnTo>
                      <a:cubicBezTo>
                        <a:pt x="23400" y="486156"/>
                        <a:pt x="18162" y="491395"/>
                        <a:pt x="11700" y="491395"/>
                      </a:cubicBezTo>
                      <a:close/>
                      <a:moveTo>
                        <a:pt x="11700" y="350996"/>
                      </a:moveTo>
                      <a:cubicBezTo>
                        <a:pt x="5291" y="350872"/>
                        <a:pt x="124" y="345706"/>
                        <a:pt x="0" y="339296"/>
                      </a:cubicBezTo>
                      <a:lnTo>
                        <a:pt x="0" y="292497"/>
                      </a:lnTo>
                      <a:cubicBezTo>
                        <a:pt x="0" y="286035"/>
                        <a:pt x="5238" y="280797"/>
                        <a:pt x="11700" y="280797"/>
                      </a:cubicBezTo>
                      <a:cubicBezTo>
                        <a:pt x="18162" y="280797"/>
                        <a:pt x="23400" y="286035"/>
                        <a:pt x="23400" y="292497"/>
                      </a:cubicBezTo>
                      <a:lnTo>
                        <a:pt x="23400" y="339296"/>
                      </a:lnTo>
                      <a:cubicBezTo>
                        <a:pt x="23400" y="345758"/>
                        <a:pt x="18162" y="350996"/>
                        <a:pt x="11700" y="350996"/>
                      </a:cubicBezTo>
                      <a:close/>
                      <a:moveTo>
                        <a:pt x="11700" y="210598"/>
                      </a:moveTo>
                      <a:cubicBezTo>
                        <a:pt x="5291" y="210473"/>
                        <a:pt x="124" y="205307"/>
                        <a:pt x="0" y="198898"/>
                      </a:cubicBezTo>
                      <a:lnTo>
                        <a:pt x="0" y="152098"/>
                      </a:lnTo>
                      <a:cubicBezTo>
                        <a:pt x="0" y="145637"/>
                        <a:pt x="5238" y="140399"/>
                        <a:pt x="11700" y="140399"/>
                      </a:cubicBezTo>
                      <a:cubicBezTo>
                        <a:pt x="18162" y="140399"/>
                        <a:pt x="23400" y="145637"/>
                        <a:pt x="23400" y="152098"/>
                      </a:cubicBezTo>
                      <a:lnTo>
                        <a:pt x="23400" y="198898"/>
                      </a:lnTo>
                      <a:cubicBezTo>
                        <a:pt x="23400" y="205359"/>
                        <a:pt x="18162" y="210598"/>
                        <a:pt x="11700" y="210598"/>
                      </a:cubicBezTo>
                      <a:close/>
                      <a:moveTo>
                        <a:pt x="11700" y="70199"/>
                      </a:moveTo>
                      <a:cubicBezTo>
                        <a:pt x="5291" y="70075"/>
                        <a:pt x="124" y="64909"/>
                        <a:pt x="0" y="58499"/>
                      </a:cubicBezTo>
                      <a:lnTo>
                        <a:pt x="0" y="11700"/>
                      </a:lnTo>
                      <a:cubicBezTo>
                        <a:pt x="0" y="5238"/>
                        <a:pt x="5238" y="0"/>
                        <a:pt x="11700" y="0"/>
                      </a:cubicBezTo>
                      <a:cubicBezTo>
                        <a:pt x="18162" y="0"/>
                        <a:pt x="23400" y="5238"/>
                        <a:pt x="23400" y="11700"/>
                      </a:cubicBezTo>
                      <a:lnTo>
                        <a:pt x="23400" y="58499"/>
                      </a:lnTo>
                      <a:cubicBezTo>
                        <a:pt x="23400" y="64961"/>
                        <a:pt x="18162" y="70199"/>
                        <a:pt x="11700" y="701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469E2DD8-DDBA-4003-869A-A17BB35C4E48}"/>
                    </a:ext>
                  </a:extLst>
                </p:cNvPr>
                <p:cNvSpPr/>
                <p:nvPr/>
              </p:nvSpPr>
              <p:spPr>
                <a:xfrm>
                  <a:off x="8654495" y="4952150"/>
                  <a:ext cx="277287" cy="214633"/>
                </a:xfrm>
                <a:custGeom>
                  <a:avLst/>
                  <a:gdLst>
                    <a:gd name="connsiteX0" fmla="*/ 277287 w 277287"/>
                    <a:gd name="connsiteY0" fmla="*/ 188075 h 214633"/>
                    <a:gd name="connsiteX1" fmla="*/ 223702 w 277287"/>
                    <a:gd name="connsiteY1" fmla="*/ 205625 h 214633"/>
                    <a:gd name="connsiteX2" fmla="*/ 53586 w 277287"/>
                    <a:gd name="connsiteY2" fmla="*/ 105942 h 214633"/>
                    <a:gd name="connsiteX3" fmla="*/ 0 w 277287"/>
                    <a:gd name="connsiteY3" fmla="*/ 26617 h 214633"/>
                    <a:gd name="connsiteX4" fmla="*/ 53586 w 277287"/>
                    <a:gd name="connsiteY4" fmla="*/ 9067 h 214633"/>
                    <a:gd name="connsiteX5" fmla="*/ 223468 w 277287"/>
                    <a:gd name="connsiteY5" fmla="*/ 108048 h 214633"/>
                    <a:gd name="connsiteX6" fmla="*/ 277287 w 277287"/>
                    <a:gd name="connsiteY6" fmla="*/ 188075 h 21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287" h="214633">
                      <a:moveTo>
                        <a:pt x="277287" y="188075"/>
                      </a:moveTo>
                      <a:cubicBezTo>
                        <a:pt x="277287" y="214750"/>
                        <a:pt x="253887" y="222707"/>
                        <a:pt x="223702" y="205625"/>
                      </a:cubicBezTo>
                      <a:lnTo>
                        <a:pt x="53586" y="105942"/>
                      </a:lnTo>
                      <a:cubicBezTo>
                        <a:pt x="24302" y="89335"/>
                        <a:pt x="4475" y="59983"/>
                        <a:pt x="0" y="26617"/>
                      </a:cubicBezTo>
                      <a:cubicBezTo>
                        <a:pt x="0" y="-293"/>
                        <a:pt x="23400" y="-8015"/>
                        <a:pt x="53586" y="9067"/>
                      </a:cubicBezTo>
                      <a:lnTo>
                        <a:pt x="223468" y="108048"/>
                      </a:lnTo>
                      <a:cubicBezTo>
                        <a:pt x="253101" y="124660"/>
                        <a:pt x="273078" y="154365"/>
                        <a:pt x="277287" y="188075"/>
                      </a:cubicBez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5B40E1F-BD30-42B7-A41D-BD0B3938177A}"/>
                    </a:ext>
                  </a:extLst>
                </p:cNvPr>
                <p:cNvSpPr/>
                <p:nvPr/>
              </p:nvSpPr>
              <p:spPr>
                <a:xfrm>
                  <a:off x="9073351" y="5263659"/>
                  <a:ext cx="277052" cy="213931"/>
                </a:xfrm>
                <a:custGeom>
                  <a:avLst/>
                  <a:gdLst>
                    <a:gd name="connsiteX0" fmla="*/ 277053 w 277052"/>
                    <a:gd name="connsiteY0" fmla="*/ 187315 h 213931"/>
                    <a:gd name="connsiteX1" fmla="*/ 223467 w 277052"/>
                    <a:gd name="connsiteY1" fmla="*/ 204865 h 213931"/>
                    <a:gd name="connsiteX2" fmla="*/ 53819 w 277052"/>
                    <a:gd name="connsiteY2" fmla="*/ 105884 h 213931"/>
                    <a:gd name="connsiteX3" fmla="*/ 0 w 277052"/>
                    <a:gd name="connsiteY3" fmla="*/ 26559 h 213931"/>
                    <a:gd name="connsiteX4" fmla="*/ 53819 w 277052"/>
                    <a:gd name="connsiteY4" fmla="*/ 9009 h 213931"/>
                    <a:gd name="connsiteX5" fmla="*/ 223467 w 277052"/>
                    <a:gd name="connsiteY5" fmla="*/ 107990 h 213931"/>
                    <a:gd name="connsiteX6" fmla="*/ 277053 w 277052"/>
                    <a:gd name="connsiteY6" fmla="*/ 187315 h 21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052" h="213931">
                      <a:moveTo>
                        <a:pt x="277053" y="187315"/>
                      </a:moveTo>
                      <a:cubicBezTo>
                        <a:pt x="277053" y="214225"/>
                        <a:pt x="253653" y="221947"/>
                        <a:pt x="223467" y="204865"/>
                      </a:cubicBezTo>
                      <a:lnTo>
                        <a:pt x="53819" y="105884"/>
                      </a:lnTo>
                      <a:cubicBezTo>
                        <a:pt x="24420" y="89358"/>
                        <a:pt x="4490" y="59984"/>
                        <a:pt x="0" y="26559"/>
                      </a:cubicBezTo>
                      <a:cubicBezTo>
                        <a:pt x="-1" y="-117"/>
                        <a:pt x="23399" y="-8073"/>
                        <a:pt x="53819" y="9009"/>
                      </a:cubicBezTo>
                      <a:lnTo>
                        <a:pt x="223467" y="107990"/>
                      </a:lnTo>
                      <a:cubicBezTo>
                        <a:pt x="252828" y="124514"/>
                        <a:pt x="272684" y="153908"/>
                        <a:pt x="277053" y="187315"/>
                      </a:cubicBez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12517F1C-23EF-4C2F-B345-47971621517E}"/>
                    </a:ext>
                  </a:extLst>
                </p:cNvPr>
                <p:cNvSpPr/>
                <p:nvPr/>
              </p:nvSpPr>
              <p:spPr>
                <a:xfrm>
                  <a:off x="9749837" y="4881940"/>
                  <a:ext cx="277053" cy="214410"/>
                </a:xfrm>
                <a:custGeom>
                  <a:avLst/>
                  <a:gdLst>
                    <a:gd name="connsiteX0" fmla="*/ 277053 w 277053"/>
                    <a:gd name="connsiteY0" fmla="*/ 187852 h 214410"/>
                    <a:gd name="connsiteX1" fmla="*/ 223468 w 277053"/>
                    <a:gd name="connsiteY1" fmla="*/ 205402 h 214410"/>
                    <a:gd name="connsiteX2" fmla="*/ 53586 w 277053"/>
                    <a:gd name="connsiteY2" fmla="*/ 105953 h 214410"/>
                    <a:gd name="connsiteX3" fmla="*/ 0 w 277053"/>
                    <a:gd name="connsiteY3" fmla="*/ 26393 h 214410"/>
                    <a:gd name="connsiteX4" fmla="*/ 53586 w 277053"/>
                    <a:gd name="connsiteY4" fmla="*/ 9078 h 214410"/>
                    <a:gd name="connsiteX5" fmla="*/ 223468 w 277053"/>
                    <a:gd name="connsiteY5" fmla="*/ 107825 h 214410"/>
                    <a:gd name="connsiteX6" fmla="*/ 277054 w 277053"/>
                    <a:gd name="connsiteY6" fmla="*/ 187852 h 214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053" h="214410">
                      <a:moveTo>
                        <a:pt x="277053" y="187852"/>
                      </a:moveTo>
                      <a:cubicBezTo>
                        <a:pt x="277053" y="214527"/>
                        <a:pt x="253653" y="222483"/>
                        <a:pt x="223468" y="205402"/>
                      </a:cubicBezTo>
                      <a:lnTo>
                        <a:pt x="53586" y="105953"/>
                      </a:lnTo>
                      <a:cubicBezTo>
                        <a:pt x="24242" y="89297"/>
                        <a:pt x="4405" y="59846"/>
                        <a:pt x="0" y="26393"/>
                      </a:cubicBezTo>
                      <a:cubicBezTo>
                        <a:pt x="0" y="-282"/>
                        <a:pt x="23400" y="-8004"/>
                        <a:pt x="53586" y="9078"/>
                      </a:cubicBezTo>
                      <a:lnTo>
                        <a:pt x="223468" y="107825"/>
                      </a:lnTo>
                      <a:cubicBezTo>
                        <a:pt x="252908" y="124604"/>
                        <a:pt x="272753" y="154240"/>
                        <a:pt x="277054" y="187852"/>
                      </a:cubicBez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8297D04A-6C37-4BDD-B10F-F31B64BC2170}"/>
                    </a:ext>
                  </a:extLst>
                </p:cNvPr>
                <p:cNvSpPr/>
                <p:nvPr/>
              </p:nvSpPr>
              <p:spPr>
                <a:xfrm>
                  <a:off x="10300902" y="4870709"/>
                  <a:ext cx="277286" cy="213880"/>
                </a:xfrm>
                <a:custGeom>
                  <a:avLst/>
                  <a:gdLst>
                    <a:gd name="connsiteX0" fmla="*/ 277287 w 277286"/>
                    <a:gd name="connsiteY0" fmla="*/ 187384 h 213880"/>
                    <a:gd name="connsiteX1" fmla="*/ 223467 w 277286"/>
                    <a:gd name="connsiteY1" fmla="*/ 204700 h 213880"/>
                    <a:gd name="connsiteX2" fmla="*/ 53819 w 277286"/>
                    <a:gd name="connsiteY2" fmla="*/ 105953 h 213880"/>
                    <a:gd name="connsiteX3" fmla="*/ 0 w 277286"/>
                    <a:gd name="connsiteY3" fmla="*/ 26393 h 213880"/>
                    <a:gd name="connsiteX4" fmla="*/ 53819 w 277286"/>
                    <a:gd name="connsiteY4" fmla="*/ 9078 h 213880"/>
                    <a:gd name="connsiteX5" fmla="*/ 223467 w 277286"/>
                    <a:gd name="connsiteY5" fmla="*/ 107825 h 213880"/>
                    <a:gd name="connsiteX6" fmla="*/ 277287 w 277286"/>
                    <a:gd name="connsiteY6" fmla="*/ 187384 h 213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286" h="213880">
                      <a:moveTo>
                        <a:pt x="277287" y="187384"/>
                      </a:moveTo>
                      <a:cubicBezTo>
                        <a:pt x="277287" y="214059"/>
                        <a:pt x="253887" y="222015"/>
                        <a:pt x="223467" y="204700"/>
                      </a:cubicBezTo>
                      <a:lnTo>
                        <a:pt x="53819" y="105953"/>
                      </a:lnTo>
                      <a:cubicBezTo>
                        <a:pt x="24360" y="89379"/>
                        <a:pt x="4421" y="59904"/>
                        <a:pt x="0" y="26393"/>
                      </a:cubicBezTo>
                      <a:cubicBezTo>
                        <a:pt x="0" y="-282"/>
                        <a:pt x="23400" y="-8004"/>
                        <a:pt x="53819" y="9078"/>
                      </a:cubicBezTo>
                      <a:lnTo>
                        <a:pt x="223467" y="107825"/>
                      </a:lnTo>
                      <a:cubicBezTo>
                        <a:pt x="252851" y="124481"/>
                        <a:pt x="272761" y="153913"/>
                        <a:pt x="277287" y="187384"/>
                      </a:cubicBez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10278721" y="6925448"/>
            <a:ext cx="4092519" cy="3494111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416155" y="378113"/>
            <a:ext cx="4624503" cy="14027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>
                <a:latin typeface="Josefin Sans "/>
              </a:rPr>
              <a:t>Menu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B9DF9F9E-AB26-492B-95FC-55526EAB7E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8312144"/>
                  </p:ext>
                </p:extLst>
              </p:nvPr>
            </p:nvGraphicFramePr>
            <p:xfrm>
              <a:off x="364127" y="7849824"/>
              <a:ext cx="6467397" cy="3638858"/>
            </p:xfrm>
            <a:graphic>
              <a:graphicData uri="http://schemas.microsoft.com/office/powerpoint/2016/sectionzoom">
                <psez:sectionZm>
                  <psez:sectionZmObj sectionId="{FC5D5104-D55C-4AE8-9676-D937B303227F}">
                    <psez:zmPr id="{A022114B-D624-42A6-94BA-3B9CD89CF8BD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67397" cy="363885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9DF9F9E-AB26-492B-95FC-55526EAB7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127" y="7849824"/>
                <a:ext cx="6467397" cy="3638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9" name="Section Zoom 258">
                <a:extLst>
                  <a:ext uri="{FF2B5EF4-FFF2-40B4-BE49-F238E27FC236}">
                    <a16:creationId xmlns:a16="http://schemas.microsoft.com/office/drawing/2014/main" id="{F14318C8-0B28-4A7A-98DF-0CC6776E5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9226926"/>
                  </p:ext>
                </p:extLst>
              </p:nvPr>
            </p:nvGraphicFramePr>
            <p:xfrm>
              <a:off x="2777222" y="3696089"/>
              <a:ext cx="6094413" cy="3429000"/>
            </p:xfrm>
            <a:graphic>
              <a:graphicData uri="http://schemas.microsoft.com/office/powerpoint/2016/sectionzoom">
                <psez:sectionZm>
                  <psez:sectionZmObj sectionId="{C3349CB3-D73F-4E12-A744-D97827121473}">
                    <psez:zmPr id="{DD669CB0-08E7-4FFD-8F64-24804FD01C62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4413" cy="34290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9" name="Section Zoom 25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14318C8-0B28-4A7A-98DF-0CC6776E5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7222" y="3696089"/>
                <a:ext cx="6094413" cy="34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97E9A988-15B9-4A92-A7E7-4619E2ED39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7720728"/>
                  </p:ext>
                </p:extLst>
              </p:nvPr>
            </p:nvGraphicFramePr>
            <p:xfrm>
              <a:off x="9615720" y="2577907"/>
              <a:ext cx="6094413" cy="3429000"/>
            </p:xfrm>
            <a:graphic>
              <a:graphicData uri="http://schemas.microsoft.com/office/powerpoint/2016/sectionzoom">
                <psez:sectionZm>
                  <psez:sectionZmObj sectionId="{76991158-671B-4127-B6C4-F88A966F313D}">
                    <psez:zmPr id="{198DC91E-1FD7-4CAC-A031-F8AB35FF06C0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4413" cy="34290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7E9A988-15B9-4A92-A7E7-4619E2ED39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15720" y="2577907"/>
                <a:ext cx="6094413" cy="34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49834E9A-E21C-44AB-8419-BF2DAA737E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8596620"/>
                  </p:ext>
                </p:extLst>
              </p:nvPr>
            </p:nvGraphicFramePr>
            <p:xfrm>
              <a:off x="15972688" y="3878838"/>
              <a:ext cx="6094413" cy="3429000"/>
            </p:xfrm>
            <a:graphic>
              <a:graphicData uri="http://schemas.microsoft.com/office/powerpoint/2016/sectionzoom">
                <psez:sectionZm>
                  <psez:sectionZmObj sectionId="{F2B8F6A7-DD49-4B20-A625-424486DEACB9}">
                    <psez:zmPr id="{03096FBF-C317-469C-8234-2E35A885A00F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4413" cy="34290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9834E9A-E21C-44AB-8419-BF2DAA73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72688" y="3878838"/>
                <a:ext cx="6094413" cy="34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2" name="Section Zoom 261">
                <a:extLst>
                  <a:ext uri="{FF2B5EF4-FFF2-40B4-BE49-F238E27FC236}">
                    <a16:creationId xmlns:a16="http://schemas.microsoft.com/office/drawing/2014/main" id="{FA9C804D-54A5-4CC3-9568-72E9AC12B0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330103"/>
                  </p:ext>
                </p:extLst>
              </p:nvPr>
            </p:nvGraphicFramePr>
            <p:xfrm>
              <a:off x="17883911" y="8425382"/>
              <a:ext cx="6094413" cy="3429000"/>
            </p:xfrm>
            <a:graphic>
              <a:graphicData uri="http://schemas.microsoft.com/office/powerpoint/2016/sectionzoom">
                <psez:sectionZm>
                  <psez:sectionZmObj sectionId="{2C1F74C8-8360-4D1F-94BD-94F8F248F67C}">
                    <psez:zmPr id="{259A488E-E748-4D8C-97DB-2AC211A68535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4413" cy="34290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2" name="Section Zoom 26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A9C804D-54A5-4CC3-9568-72E9AC12B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883911" y="8425382"/>
                <a:ext cx="6094413" cy="342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B9C32E9-5CFF-439D-9719-1E095779A86C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37A5DF0A-9F8E-498A-87E0-3BADF0850B16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B8042C6A-FC1C-4FF7-8CDC-81ED7439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7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1000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0" presetID="2" presetClass="entr" presetSubtype="4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2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2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1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0" presetID="2" presetClass="entr" presetSubtype="4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1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aphic 4">
            <a:extLst>
              <a:ext uri="{FF2B5EF4-FFF2-40B4-BE49-F238E27FC236}">
                <a16:creationId xmlns:a16="http://schemas.microsoft.com/office/drawing/2014/main" id="{892FAA75-AD0A-4F88-82FD-2E46844759FA}"/>
              </a:ext>
            </a:extLst>
          </p:cNvPr>
          <p:cNvGrpSpPr/>
          <p:nvPr/>
        </p:nvGrpSpPr>
        <p:grpSpPr>
          <a:xfrm>
            <a:off x="7027618" y="3530086"/>
            <a:ext cx="9205208" cy="10004694"/>
            <a:chOff x="2731316" y="3453805"/>
            <a:chExt cx="6878591" cy="7324364"/>
          </a:xfrm>
        </p:grpSpPr>
        <p:grpSp>
          <p:nvGrpSpPr>
            <p:cNvPr id="70" name="Graphic 4">
              <a:extLst>
                <a:ext uri="{FF2B5EF4-FFF2-40B4-BE49-F238E27FC236}">
                  <a16:creationId xmlns:a16="http://schemas.microsoft.com/office/drawing/2014/main" id="{D58CFCA7-72DA-46F5-BC23-A6444F53FA5D}"/>
                </a:ext>
              </a:extLst>
            </p:cNvPr>
            <p:cNvGrpSpPr/>
            <p:nvPr/>
          </p:nvGrpSpPr>
          <p:grpSpPr>
            <a:xfrm>
              <a:off x="2731316" y="6001735"/>
              <a:ext cx="6878591" cy="4776434"/>
              <a:chOff x="2731316" y="6001735"/>
              <a:chExt cx="6878591" cy="477643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3CB04B-37FE-4E9A-A240-066117FA95D1}"/>
                  </a:ext>
                </a:extLst>
              </p:cNvPr>
              <p:cNvSpPr/>
              <p:nvPr/>
            </p:nvSpPr>
            <p:spPr>
              <a:xfrm>
                <a:off x="2731316" y="6810549"/>
                <a:ext cx="6878240" cy="3967621"/>
              </a:xfrm>
              <a:custGeom>
                <a:avLst/>
                <a:gdLst>
                  <a:gd name="connsiteX0" fmla="*/ 6816114 w 6878240"/>
                  <a:gd name="connsiteY0" fmla="*/ 2070127 h 3967621"/>
                  <a:gd name="connsiteX1" fmla="*/ 3589288 w 6878240"/>
                  <a:gd name="connsiteY1" fmla="*/ 3931578 h 3967621"/>
                  <a:gd name="connsiteX2" fmla="*/ 3288601 w 6878240"/>
                  <a:gd name="connsiteY2" fmla="*/ 3931578 h 3967621"/>
                  <a:gd name="connsiteX3" fmla="*/ 62477 w 6878240"/>
                  <a:gd name="connsiteY3" fmla="*/ 2070361 h 3967621"/>
                  <a:gd name="connsiteX4" fmla="*/ 0 w 6878240"/>
                  <a:gd name="connsiteY4" fmla="*/ 1983548 h 3967621"/>
                  <a:gd name="connsiteX5" fmla="*/ 32994 w 6878240"/>
                  <a:gd name="connsiteY5" fmla="*/ 1918263 h 3967621"/>
                  <a:gd name="connsiteX6" fmla="*/ 62477 w 6878240"/>
                  <a:gd name="connsiteY6" fmla="*/ 1896969 h 3967621"/>
                  <a:gd name="connsiteX7" fmla="*/ 3289303 w 6878240"/>
                  <a:gd name="connsiteY7" fmla="*/ 35987 h 3967621"/>
                  <a:gd name="connsiteX8" fmla="*/ 3589990 w 6878240"/>
                  <a:gd name="connsiteY8" fmla="*/ 35987 h 3967621"/>
                  <a:gd name="connsiteX9" fmla="*/ 6816114 w 6878240"/>
                  <a:gd name="connsiteY9" fmla="*/ 1896501 h 3967621"/>
                  <a:gd name="connsiteX10" fmla="*/ 6816114 w 6878240"/>
                  <a:gd name="connsiteY10" fmla="*/ 2070127 h 396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621">
                    <a:moveTo>
                      <a:pt x="6816114" y="2070127"/>
                    </a:moveTo>
                    <a:lnTo>
                      <a:pt x="3589288" y="3931578"/>
                    </a:lnTo>
                    <a:cubicBezTo>
                      <a:pt x="3494820" y="3979636"/>
                      <a:pt x="3383070" y="3979636"/>
                      <a:pt x="3288601" y="3931578"/>
                    </a:cubicBezTo>
                    <a:lnTo>
                      <a:pt x="62477" y="2070361"/>
                    </a:lnTo>
                    <a:cubicBezTo>
                      <a:pt x="20826" y="2046961"/>
                      <a:pt x="0" y="2015372"/>
                      <a:pt x="0" y="1983548"/>
                    </a:cubicBezTo>
                    <a:cubicBezTo>
                      <a:pt x="1123" y="1958061"/>
                      <a:pt x="13140" y="1934284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501"/>
                    </a:lnTo>
                    <a:cubicBezTo>
                      <a:pt x="6898949" y="1944705"/>
                      <a:pt x="6898949" y="2022625"/>
                      <a:pt x="6816114" y="20701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3A26AEE-96E3-42A1-9E19-7437C8016D0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1FF1437-8616-45CE-8CB6-0ABC87CE23E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355AE12-60D4-4FED-B2BC-BBE83B4AAE29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440EAB0-3645-458C-ACF3-1C88DD8F1D0D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2BE3D55-85CE-4BBA-9423-B5BAEA71721F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E11705F-A59D-48CA-A34F-E54642888BB5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303830C-2E2F-4FDA-AF70-57857F100555}"/>
                  </a:ext>
                </a:extLst>
              </p:cNvPr>
              <p:cNvSpPr/>
              <p:nvPr/>
            </p:nvSpPr>
            <p:spPr>
              <a:xfrm>
                <a:off x="2731316" y="6001735"/>
                <a:ext cx="6878240" cy="3967717"/>
              </a:xfrm>
              <a:custGeom>
                <a:avLst/>
                <a:gdLst>
                  <a:gd name="connsiteX0" fmla="*/ 3439296 w 6878240"/>
                  <a:gd name="connsiteY0" fmla="*/ 37275 h 3967717"/>
                  <a:gd name="connsiteX1" fmla="*/ 3571270 w 6878240"/>
                  <a:gd name="connsiteY1" fmla="*/ 68396 h 3967717"/>
                  <a:gd name="connsiteX2" fmla="*/ 6797160 w 6878240"/>
                  <a:gd name="connsiteY2" fmla="*/ 1928911 h 3967717"/>
                  <a:gd name="connsiteX3" fmla="*/ 6840683 w 6878240"/>
                  <a:gd name="connsiteY3" fmla="*/ 1983900 h 3967717"/>
                  <a:gd name="connsiteX4" fmla="*/ 6797395 w 6878240"/>
                  <a:gd name="connsiteY4" fmla="*/ 2038187 h 3967717"/>
                  <a:gd name="connsiteX5" fmla="*/ 3570568 w 6878240"/>
                  <a:gd name="connsiteY5" fmla="*/ 3900106 h 3967717"/>
                  <a:gd name="connsiteX6" fmla="*/ 3307087 w 6878240"/>
                  <a:gd name="connsiteY6" fmla="*/ 3900106 h 3967717"/>
                  <a:gd name="connsiteX7" fmla="*/ 80963 w 6878240"/>
                  <a:gd name="connsiteY7" fmla="*/ 2038187 h 3967717"/>
                  <a:gd name="connsiteX8" fmla="*/ 37206 w 6878240"/>
                  <a:gd name="connsiteY8" fmla="*/ 1983900 h 3967717"/>
                  <a:gd name="connsiteX9" fmla="*/ 58266 w 6878240"/>
                  <a:gd name="connsiteY9" fmla="*/ 1945758 h 3967717"/>
                  <a:gd name="connsiteX10" fmla="*/ 81665 w 6878240"/>
                  <a:gd name="connsiteY10" fmla="*/ 1929379 h 3967717"/>
                  <a:gd name="connsiteX11" fmla="*/ 3308725 w 6878240"/>
                  <a:gd name="connsiteY11" fmla="*/ 68396 h 3967717"/>
                  <a:gd name="connsiteX12" fmla="*/ 3440232 w 6878240"/>
                  <a:gd name="connsiteY12" fmla="*/ 37275 h 3967717"/>
                  <a:gd name="connsiteX13" fmla="*/ 3440232 w 6878240"/>
                  <a:gd name="connsiteY13" fmla="*/ 69 h 3967717"/>
                  <a:gd name="connsiteX14" fmla="*/ 3290005 w 6878240"/>
                  <a:gd name="connsiteY14" fmla="*/ 36105 h 3967717"/>
                  <a:gd name="connsiteX15" fmla="*/ 62477 w 6878240"/>
                  <a:gd name="connsiteY15" fmla="*/ 1897087 h 3967717"/>
                  <a:gd name="connsiteX16" fmla="*/ 32994 w 6878240"/>
                  <a:gd name="connsiteY16" fmla="*/ 1918381 h 3967717"/>
                  <a:gd name="connsiteX17" fmla="*/ 0 w 6878240"/>
                  <a:gd name="connsiteY17" fmla="*/ 1983900 h 3967717"/>
                  <a:gd name="connsiteX18" fmla="*/ 62477 w 6878240"/>
                  <a:gd name="connsiteY18" fmla="*/ 2070479 h 3967717"/>
                  <a:gd name="connsiteX19" fmla="*/ 3288601 w 6878240"/>
                  <a:gd name="connsiteY19" fmla="*/ 3931929 h 3967717"/>
                  <a:gd name="connsiteX20" fmla="*/ 3589288 w 6878240"/>
                  <a:gd name="connsiteY20" fmla="*/ 3931929 h 3967717"/>
                  <a:gd name="connsiteX21" fmla="*/ 6816114 w 6878240"/>
                  <a:gd name="connsiteY21" fmla="*/ 2070245 h 3967717"/>
                  <a:gd name="connsiteX22" fmla="*/ 6816114 w 6878240"/>
                  <a:gd name="connsiteY22" fmla="*/ 1896853 h 3967717"/>
                  <a:gd name="connsiteX23" fmla="*/ 3589990 w 6878240"/>
                  <a:gd name="connsiteY23" fmla="*/ 36105 h 3967717"/>
                  <a:gd name="connsiteX24" fmla="*/ 3439530 w 6878240"/>
                  <a:gd name="connsiteY24" fmla="*/ 69 h 396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878240" h="3967717">
                    <a:moveTo>
                      <a:pt x="3439296" y="37275"/>
                    </a:moveTo>
                    <a:cubicBezTo>
                      <a:pt x="3485202" y="36408"/>
                      <a:pt x="3530588" y="47111"/>
                      <a:pt x="3571270" y="68396"/>
                    </a:cubicBezTo>
                    <a:lnTo>
                      <a:pt x="6797160" y="1928911"/>
                    </a:lnTo>
                    <a:cubicBezTo>
                      <a:pt x="6825006" y="1945056"/>
                      <a:pt x="6840683" y="1964946"/>
                      <a:pt x="6840683" y="1983900"/>
                    </a:cubicBezTo>
                    <a:cubicBezTo>
                      <a:pt x="6840683" y="2002854"/>
                      <a:pt x="6824772" y="2022276"/>
                      <a:pt x="6797395" y="2038187"/>
                    </a:cubicBezTo>
                    <a:lnTo>
                      <a:pt x="3570568" y="3900106"/>
                    </a:lnTo>
                    <a:cubicBezTo>
                      <a:pt x="3487566" y="3941276"/>
                      <a:pt x="3390089" y="3941276"/>
                      <a:pt x="3307087" y="3900106"/>
                    </a:cubicBezTo>
                    <a:lnTo>
                      <a:pt x="80963" y="2038187"/>
                    </a:lnTo>
                    <a:cubicBezTo>
                      <a:pt x="53118" y="2022510"/>
                      <a:pt x="37206" y="2002620"/>
                      <a:pt x="37206" y="1983900"/>
                    </a:cubicBezTo>
                    <a:cubicBezTo>
                      <a:pt x="38564" y="1968795"/>
                      <a:pt x="46206" y="1954955"/>
                      <a:pt x="58266" y="1945758"/>
                    </a:cubicBezTo>
                    <a:cubicBezTo>
                      <a:pt x="65352" y="1939344"/>
                      <a:pt x="73213" y="1933842"/>
                      <a:pt x="81665" y="1929379"/>
                    </a:cubicBezTo>
                    <a:lnTo>
                      <a:pt x="3308725" y="68396"/>
                    </a:lnTo>
                    <a:cubicBezTo>
                      <a:pt x="3349181" y="46956"/>
                      <a:pt x="3394457" y="36242"/>
                      <a:pt x="3440232" y="37275"/>
                    </a:cubicBezTo>
                    <a:moveTo>
                      <a:pt x="3440232" y="69"/>
                    </a:moveTo>
                    <a:cubicBezTo>
                      <a:pt x="3387890" y="-1047"/>
                      <a:pt x="3336145" y="11366"/>
                      <a:pt x="3290005" y="36105"/>
                    </a:cubicBezTo>
                    <a:lnTo>
                      <a:pt x="62477" y="1897087"/>
                    </a:lnTo>
                    <a:cubicBezTo>
                      <a:pt x="51768" y="1902876"/>
                      <a:pt x="41857" y="1910034"/>
                      <a:pt x="32994" y="1918381"/>
                    </a:cubicBezTo>
                    <a:cubicBezTo>
                      <a:pt x="13080" y="1934455"/>
                      <a:pt x="1057" y="1958330"/>
                      <a:pt x="0" y="1983900"/>
                    </a:cubicBezTo>
                    <a:cubicBezTo>
                      <a:pt x="0" y="2015724"/>
                      <a:pt x="20826" y="2046845"/>
                      <a:pt x="62477" y="2070479"/>
                    </a:cubicBezTo>
                    <a:lnTo>
                      <a:pt x="3288601" y="3931929"/>
                    </a:lnTo>
                    <a:cubicBezTo>
                      <a:pt x="3383151" y="3979648"/>
                      <a:pt x="3494739" y="3979648"/>
                      <a:pt x="3589288" y="3931929"/>
                    </a:cubicBezTo>
                    <a:lnTo>
                      <a:pt x="6816114" y="2070245"/>
                    </a:lnTo>
                    <a:cubicBezTo>
                      <a:pt x="6898949" y="2023445"/>
                      <a:pt x="6898949" y="1944823"/>
                      <a:pt x="6816114" y="1896853"/>
                    </a:cubicBezTo>
                    <a:lnTo>
                      <a:pt x="3589990" y="36105"/>
                    </a:lnTo>
                    <a:cubicBezTo>
                      <a:pt x="3543736" y="11445"/>
                      <a:pt x="3491937" y="-961"/>
                      <a:pt x="343953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2F8FE7-9FB5-445C-9C0B-E8E512BBA907}"/>
                  </a:ext>
                </a:extLst>
              </p:cNvPr>
              <p:cNvSpPr/>
              <p:nvPr/>
            </p:nvSpPr>
            <p:spPr>
              <a:xfrm>
                <a:off x="3408329" y="6391241"/>
                <a:ext cx="5526202" cy="3187852"/>
              </a:xfrm>
              <a:custGeom>
                <a:avLst/>
                <a:gdLst>
                  <a:gd name="connsiteX0" fmla="*/ 2662365 w 5526202"/>
                  <a:gd name="connsiteY0" fmla="*/ 24037 h 3187852"/>
                  <a:gd name="connsiteX1" fmla="*/ 41593 w 5526202"/>
                  <a:gd name="connsiteY1" fmla="*/ 1536129 h 3187852"/>
                  <a:gd name="connsiteX2" fmla="*/ 41593 w 5526202"/>
                  <a:gd name="connsiteY2" fmla="*/ 1651958 h 3187852"/>
                  <a:gd name="connsiteX3" fmla="*/ 2662365 w 5526202"/>
                  <a:gd name="connsiteY3" fmla="*/ 3163816 h 3187852"/>
                  <a:gd name="connsiteX4" fmla="*/ 2862667 w 5526202"/>
                  <a:gd name="connsiteY4" fmla="*/ 3163816 h 3187852"/>
                  <a:gd name="connsiteX5" fmla="*/ 5484610 w 5526202"/>
                  <a:gd name="connsiteY5" fmla="*/ 1651724 h 3187852"/>
                  <a:gd name="connsiteX6" fmla="*/ 5484610 w 5526202"/>
                  <a:gd name="connsiteY6" fmla="*/ 1535895 h 3187852"/>
                  <a:gd name="connsiteX7" fmla="*/ 2862667 w 5526202"/>
                  <a:gd name="connsiteY7" fmla="*/ 24037 h 3187852"/>
                  <a:gd name="connsiteX8" fmla="*/ 2662365 w 5526202"/>
                  <a:gd name="connsiteY8" fmla="*/ 24037 h 3187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6202" h="3187852">
                    <a:moveTo>
                      <a:pt x="2662365" y="24037"/>
                    </a:moveTo>
                    <a:lnTo>
                      <a:pt x="41593" y="1536129"/>
                    </a:lnTo>
                    <a:cubicBezTo>
                      <a:pt x="-13864" y="1568187"/>
                      <a:pt x="-13864" y="1619900"/>
                      <a:pt x="41593" y="1651958"/>
                    </a:cubicBezTo>
                    <a:lnTo>
                      <a:pt x="2662365" y="3163816"/>
                    </a:lnTo>
                    <a:cubicBezTo>
                      <a:pt x="2725286" y="3195865"/>
                      <a:pt x="2799746" y="3195865"/>
                      <a:pt x="2862667" y="3163816"/>
                    </a:cubicBezTo>
                    <a:lnTo>
                      <a:pt x="5484610" y="1651724"/>
                    </a:lnTo>
                    <a:cubicBezTo>
                      <a:pt x="5540067" y="1619666"/>
                      <a:pt x="5540067" y="1567953"/>
                      <a:pt x="5484610" y="1535895"/>
                    </a:cubicBezTo>
                    <a:lnTo>
                      <a:pt x="2862667" y="24037"/>
                    </a:lnTo>
                    <a:cubicBezTo>
                      <a:pt x="2799746" y="-8012"/>
                      <a:pt x="2725286" y="-8012"/>
                      <a:pt x="2662365" y="240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B23C05D-DFBA-4672-9B1D-A21A04E69F07}"/>
                  </a:ext>
                </a:extLst>
              </p:cNvPr>
              <p:cNvSpPr/>
              <p:nvPr/>
            </p:nvSpPr>
            <p:spPr>
              <a:xfrm>
                <a:off x="6170845" y="6391820"/>
                <a:ext cx="2762984" cy="1661440"/>
              </a:xfrm>
              <a:custGeom>
                <a:avLst/>
                <a:gdLst>
                  <a:gd name="connsiteX0" fmla="*/ 2721391 w 2762984"/>
                  <a:gd name="connsiteY0" fmla="*/ 1535784 h 1661440"/>
                  <a:gd name="connsiteX1" fmla="*/ 100151 w 2762984"/>
                  <a:gd name="connsiteY1" fmla="*/ 23458 h 1661440"/>
                  <a:gd name="connsiteX2" fmla="*/ 0 w 2762984"/>
                  <a:gd name="connsiteY2" fmla="*/ 58 h 1661440"/>
                  <a:gd name="connsiteX3" fmla="*/ 0 w 2762984"/>
                  <a:gd name="connsiteY3" fmla="*/ 101847 h 1661440"/>
                  <a:gd name="connsiteX4" fmla="*/ 2704076 w 2762984"/>
                  <a:gd name="connsiteY4" fmla="*/ 1661440 h 1661440"/>
                  <a:gd name="connsiteX5" fmla="*/ 2721391 w 2762984"/>
                  <a:gd name="connsiteY5" fmla="*/ 1651379 h 1661440"/>
                  <a:gd name="connsiteX6" fmla="*/ 2721391 w 2762984"/>
                  <a:gd name="connsiteY6" fmla="*/ 1535784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984" h="1661440">
                    <a:moveTo>
                      <a:pt x="2721391" y="1535784"/>
                    </a:moveTo>
                    <a:lnTo>
                      <a:pt x="100151" y="23458"/>
                    </a:lnTo>
                    <a:cubicBezTo>
                      <a:pt x="69295" y="7283"/>
                      <a:pt x="34829" y="-770"/>
                      <a:pt x="0" y="58"/>
                    </a:cubicBezTo>
                    <a:lnTo>
                      <a:pt x="0" y="101847"/>
                    </a:lnTo>
                    <a:lnTo>
                      <a:pt x="2704076" y="1661440"/>
                    </a:lnTo>
                    <a:lnTo>
                      <a:pt x="2721391" y="1651379"/>
                    </a:lnTo>
                    <a:cubicBezTo>
                      <a:pt x="2776849" y="1619555"/>
                      <a:pt x="2776849" y="1567841"/>
                      <a:pt x="2721391" y="1535784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19EC414-282A-4201-959E-051772529A1D}"/>
                  </a:ext>
                </a:extLst>
              </p:cNvPr>
              <p:cNvSpPr/>
              <p:nvPr/>
            </p:nvSpPr>
            <p:spPr>
              <a:xfrm>
                <a:off x="3408095" y="6391820"/>
                <a:ext cx="2762516" cy="1661440"/>
              </a:xfrm>
              <a:custGeom>
                <a:avLst/>
                <a:gdLst>
                  <a:gd name="connsiteX0" fmla="*/ 2762516 w 2762516"/>
                  <a:gd name="connsiteY0" fmla="*/ 58 h 1661440"/>
                  <a:gd name="connsiteX1" fmla="*/ 2662365 w 2762516"/>
                  <a:gd name="connsiteY1" fmla="*/ 23458 h 1661440"/>
                  <a:gd name="connsiteX2" fmla="*/ 41593 w 2762516"/>
                  <a:gd name="connsiteY2" fmla="*/ 1535550 h 1661440"/>
                  <a:gd name="connsiteX3" fmla="*/ 41593 w 2762516"/>
                  <a:gd name="connsiteY3" fmla="*/ 1651379 h 1661440"/>
                  <a:gd name="connsiteX4" fmla="*/ 58909 w 2762516"/>
                  <a:gd name="connsiteY4" fmla="*/ 1661440 h 1661440"/>
                  <a:gd name="connsiteX5" fmla="*/ 2762516 w 2762516"/>
                  <a:gd name="connsiteY5" fmla="*/ 101847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516" h="1661440">
                    <a:moveTo>
                      <a:pt x="2762516" y="58"/>
                    </a:moveTo>
                    <a:cubicBezTo>
                      <a:pt x="2727688" y="-770"/>
                      <a:pt x="2693221" y="7283"/>
                      <a:pt x="2662365" y="23458"/>
                    </a:cubicBezTo>
                    <a:lnTo>
                      <a:pt x="41593" y="1535550"/>
                    </a:lnTo>
                    <a:cubicBezTo>
                      <a:pt x="-13864" y="1567608"/>
                      <a:pt x="-13864" y="1619321"/>
                      <a:pt x="41593" y="1651379"/>
                    </a:cubicBezTo>
                    <a:lnTo>
                      <a:pt x="58909" y="1661440"/>
                    </a:lnTo>
                    <a:lnTo>
                      <a:pt x="2762516" y="101847"/>
                    </a:lnTo>
                    <a:close/>
                  </a:path>
                </a:pathLst>
              </a:custGeom>
              <a:solidFill>
                <a:srgbClr val="263238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82" name="Graphic 4">
              <a:extLst>
                <a:ext uri="{FF2B5EF4-FFF2-40B4-BE49-F238E27FC236}">
                  <a16:creationId xmlns:a16="http://schemas.microsoft.com/office/drawing/2014/main" id="{5ECE62F7-EBC1-4D08-A4FD-EC2AFF344125}"/>
                </a:ext>
              </a:extLst>
            </p:cNvPr>
            <p:cNvGrpSpPr/>
            <p:nvPr/>
          </p:nvGrpSpPr>
          <p:grpSpPr>
            <a:xfrm>
              <a:off x="3404059" y="3453805"/>
              <a:ext cx="5527723" cy="6126054"/>
              <a:chOff x="3404059" y="3453805"/>
              <a:chExt cx="5527723" cy="6126054"/>
            </a:xfrm>
          </p:grpSpPr>
          <p:grpSp>
            <p:nvGrpSpPr>
              <p:cNvPr id="83" name="Graphic 4">
                <a:extLst>
                  <a:ext uri="{FF2B5EF4-FFF2-40B4-BE49-F238E27FC236}">
                    <a16:creationId xmlns:a16="http://schemas.microsoft.com/office/drawing/2014/main" id="{DB7C54B6-B065-493B-907A-01EB7D75670E}"/>
                  </a:ext>
                </a:extLst>
              </p:cNvPr>
              <p:cNvGrpSpPr/>
              <p:nvPr/>
            </p:nvGrpSpPr>
            <p:grpSpPr>
              <a:xfrm>
                <a:off x="6167050" y="3453805"/>
                <a:ext cx="2764732" cy="6126054"/>
                <a:chOff x="6167050" y="3453805"/>
                <a:chExt cx="2764732" cy="6126054"/>
              </a:xfrm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9F68AF6D-887B-4F18-93CC-6A5F9F98B0A5}"/>
                    </a:ext>
                  </a:extLst>
                </p:cNvPr>
                <p:cNvSpPr/>
                <p:nvPr/>
              </p:nvSpPr>
              <p:spPr>
                <a:xfrm>
                  <a:off x="6167050" y="7683544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3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5288837-04B4-4C35-B6BE-F8A91EDED023}"/>
                    </a:ext>
                  </a:extLst>
                </p:cNvPr>
                <p:cNvSpPr/>
                <p:nvPr/>
              </p:nvSpPr>
              <p:spPr>
                <a:xfrm>
                  <a:off x="6167569" y="7358288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344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51" y="1895913"/>
                        <a:pt x="86732" y="1883163"/>
                        <a:pt x="123551" y="1859344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1DD2B4D-4D71-4D4A-93A6-3E44D69DB13C}"/>
                    </a:ext>
                  </a:extLst>
                </p:cNvPr>
                <p:cNvSpPr/>
                <p:nvPr/>
              </p:nvSpPr>
              <p:spPr>
                <a:xfrm>
                  <a:off x="6167050" y="7032797"/>
                  <a:ext cx="2764732" cy="1895613"/>
                </a:xfrm>
                <a:custGeom>
                  <a:avLst/>
                  <a:gdLst>
                    <a:gd name="connsiteX0" fmla="*/ 184676 w 2764732"/>
                    <a:gd name="connsiteY0" fmla="*/ 1488458 h 1895613"/>
                    <a:gd name="connsiteX1" fmla="*/ 520 w 2764732"/>
                    <a:gd name="connsiteY1" fmla="*/ 1531748 h 1895613"/>
                    <a:gd name="connsiteX2" fmla="*/ 520 w 2764732"/>
                    <a:gd name="connsiteY2" fmla="*/ 1531748 h 1895613"/>
                    <a:gd name="connsiteX3" fmla="*/ 520 w 2764732"/>
                    <a:gd name="connsiteY3" fmla="*/ 1531748 h 1895613"/>
                    <a:gd name="connsiteX4" fmla="*/ 520 w 2764732"/>
                    <a:gd name="connsiteY4" fmla="*/ 1895614 h 1895613"/>
                    <a:gd name="connsiteX5" fmla="*/ 124071 w 2764732"/>
                    <a:gd name="connsiteY5" fmla="*/ 1858876 h 1895613"/>
                    <a:gd name="connsiteX6" fmla="*/ 2694534 w 2764732"/>
                    <a:gd name="connsiteY6" fmla="*/ 376034 h 1895613"/>
                    <a:gd name="connsiteX7" fmla="*/ 2764733 w 2764732"/>
                    <a:gd name="connsiteY7" fmla="*/ 294135 h 1895613"/>
                    <a:gd name="connsiteX8" fmla="*/ 2764733 w 2764732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613">
                      <a:moveTo>
                        <a:pt x="184676" y="1488458"/>
                      </a:moveTo>
                      <a:cubicBezTo>
                        <a:pt x="129005" y="1520989"/>
                        <a:pt x="64854" y="1536069"/>
                        <a:pt x="520" y="1531748"/>
                      </a:cubicBezTo>
                      <a:cubicBezTo>
                        <a:pt x="-650" y="1531748"/>
                        <a:pt x="520" y="1531748"/>
                        <a:pt x="520" y="1531748"/>
                      </a:cubicBezTo>
                      <a:cubicBezTo>
                        <a:pt x="520" y="1531748"/>
                        <a:pt x="520" y="1531748"/>
                        <a:pt x="520" y="1531748"/>
                      </a:cubicBezTo>
                      <a:lnTo>
                        <a:pt x="520" y="1895614"/>
                      </a:lnTo>
                      <a:cubicBezTo>
                        <a:pt x="44371" y="1895445"/>
                        <a:pt x="87252" y="1882695"/>
                        <a:pt x="124071" y="1858876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42C51E3-4C29-4C10-AF01-EAF6F7FAA9D2}"/>
                    </a:ext>
                  </a:extLst>
                </p:cNvPr>
                <p:cNvSpPr/>
                <p:nvPr/>
              </p:nvSpPr>
              <p:spPr>
                <a:xfrm>
                  <a:off x="6167569" y="6707541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2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FF583B3-3839-46B9-9D1F-4B408DABC45B}"/>
                    </a:ext>
                  </a:extLst>
                </p:cNvPr>
                <p:cNvSpPr/>
                <p:nvPr/>
              </p:nvSpPr>
              <p:spPr>
                <a:xfrm>
                  <a:off x="6167050" y="6382050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9F20805-F812-4AE3-AFF9-D72AD85E1576}"/>
                    </a:ext>
                  </a:extLst>
                </p:cNvPr>
                <p:cNvSpPr/>
                <p:nvPr/>
              </p:nvSpPr>
              <p:spPr>
                <a:xfrm>
                  <a:off x="6167569" y="6056794"/>
                  <a:ext cx="2764212" cy="1896082"/>
                </a:xfrm>
                <a:custGeom>
                  <a:avLst/>
                  <a:gdLst>
                    <a:gd name="connsiteX0" fmla="*/ 184156 w 2764212"/>
                    <a:gd name="connsiteY0" fmla="*/ 1489161 h 1896082"/>
                    <a:gd name="connsiteX1" fmla="*/ 0 w 2764212"/>
                    <a:gd name="connsiteY1" fmla="*/ 1532216 h 1896082"/>
                    <a:gd name="connsiteX2" fmla="*/ 0 w 2764212"/>
                    <a:gd name="connsiteY2" fmla="*/ 1532216 h 1896082"/>
                    <a:gd name="connsiteX3" fmla="*/ 0 w 2764212"/>
                    <a:gd name="connsiteY3" fmla="*/ 1896082 h 1896082"/>
                    <a:gd name="connsiteX4" fmla="*/ 123551 w 2764212"/>
                    <a:gd name="connsiteY4" fmla="*/ 1859579 h 1896082"/>
                    <a:gd name="connsiteX5" fmla="*/ 2694014 w 2764212"/>
                    <a:gd name="connsiteY5" fmla="*/ 375800 h 1896082"/>
                    <a:gd name="connsiteX6" fmla="*/ 2764213 w 2764212"/>
                    <a:gd name="connsiteY6" fmla="*/ 294135 h 1896082"/>
                    <a:gd name="connsiteX7" fmla="*/ 2764213 w 2764212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2">
                      <a:moveTo>
                        <a:pt x="184156" y="1489161"/>
                      </a:moveTo>
                      <a:cubicBezTo>
                        <a:pt x="128503" y="1521718"/>
                        <a:pt x="64319" y="1536725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3"/>
                        <a:pt x="86669" y="1883231"/>
                        <a:pt x="123551" y="1859579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CF19E00-165A-4E25-B038-8E9309637429}"/>
                    </a:ext>
                  </a:extLst>
                </p:cNvPr>
                <p:cNvSpPr/>
                <p:nvPr/>
              </p:nvSpPr>
              <p:spPr>
                <a:xfrm>
                  <a:off x="6167050" y="5731303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369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48" y="1521800"/>
                        <a:pt x="64863" y="1536888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369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8364646-788F-4451-9BB7-644F7C5FE1E0}"/>
                    </a:ext>
                  </a:extLst>
                </p:cNvPr>
                <p:cNvSpPr/>
                <p:nvPr/>
              </p:nvSpPr>
              <p:spPr>
                <a:xfrm>
                  <a:off x="6167569" y="5406046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9160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9160"/>
                      </a:moveTo>
                      <a:cubicBezTo>
                        <a:pt x="128503" y="1521718"/>
                        <a:pt x="64319" y="1536724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7D538AF-4373-45FA-8142-2156D943BF9C}"/>
                    </a:ext>
                  </a:extLst>
                </p:cNvPr>
                <p:cNvSpPr/>
                <p:nvPr/>
              </p:nvSpPr>
              <p:spPr>
                <a:xfrm>
                  <a:off x="6167050" y="5081492"/>
                  <a:ext cx="2764732" cy="1895379"/>
                </a:xfrm>
                <a:custGeom>
                  <a:avLst/>
                  <a:gdLst>
                    <a:gd name="connsiteX0" fmla="*/ 184676 w 2764732"/>
                    <a:gd name="connsiteY0" fmla="*/ 1488224 h 1895379"/>
                    <a:gd name="connsiteX1" fmla="*/ 520 w 2764732"/>
                    <a:gd name="connsiteY1" fmla="*/ 1531514 h 1895379"/>
                    <a:gd name="connsiteX2" fmla="*/ 520 w 2764732"/>
                    <a:gd name="connsiteY2" fmla="*/ 1531514 h 1895379"/>
                    <a:gd name="connsiteX3" fmla="*/ 520 w 2764732"/>
                    <a:gd name="connsiteY3" fmla="*/ 1531514 h 1895379"/>
                    <a:gd name="connsiteX4" fmla="*/ 520 w 2764732"/>
                    <a:gd name="connsiteY4" fmla="*/ 1895380 h 1895379"/>
                    <a:gd name="connsiteX5" fmla="*/ 124071 w 2764732"/>
                    <a:gd name="connsiteY5" fmla="*/ 1858642 h 1895379"/>
                    <a:gd name="connsiteX6" fmla="*/ 2694534 w 2764732"/>
                    <a:gd name="connsiteY6" fmla="*/ 374396 h 1895379"/>
                    <a:gd name="connsiteX7" fmla="*/ 2764733 w 2764732"/>
                    <a:gd name="connsiteY7" fmla="*/ 292731 h 1895379"/>
                    <a:gd name="connsiteX8" fmla="*/ 2764733 w 2764732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379">
                      <a:moveTo>
                        <a:pt x="184676" y="1488224"/>
                      </a:moveTo>
                      <a:cubicBezTo>
                        <a:pt x="129086" y="1520960"/>
                        <a:pt x="64872" y="1536055"/>
                        <a:pt x="520" y="1531514"/>
                      </a:cubicBezTo>
                      <a:cubicBezTo>
                        <a:pt x="-650" y="1531514"/>
                        <a:pt x="520" y="1531514"/>
                        <a:pt x="520" y="1531514"/>
                      </a:cubicBezTo>
                      <a:cubicBezTo>
                        <a:pt x="520" y="1531514"/>
                        <a:pt x="520" y="1531514"/>
                        <a:pt x="520" y="1531514"/>
                      </a:cubicBezTo>
                      <a:lnTo>
                        <a:pt x="520" y="1895380"/>
                      </a:lnTo>
                      <a:cubicBezTo>
                        <a:pt x="44371" y="1895211"/>
                        <a:pt x="87252" y="1882461"/>
                        <a:pt x="124071" y="1858642"/>
                      </a:cubicBezTo>
                      <a:lnTo>
                        <a:pt x="2694534" y="374396"/>
                      </a:lnTo>
                      <a:cubicBezTo>
                        <a:pt x="2742503" y="347954"/>
                        <a:pt x="2764733" y="324789"/>
                        <a:pt x="2764733" y="292731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0EC40E4-AA36-4B88-AEBA-8D91D4B1D3B6}"/>
                    </a:ext>
                  </a:extLst>
                </p:cNvPr>
                <p:cNvSpPr/>
                <p:nvPr/>
              </p:nvSpPr>
              <p:spPr>
                <a:xfrm>
                  <a:off x="6167050" y="4755299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9160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578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9160"/>
                      </a:moveTo>
                      <a:cubicBezTo>
                        <a:pt x="129022" y="1521718"/>
                        <a:pt x="64839" y="1536724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lnTo>
                        <a:pt x="520" y="1532216"/>
                      </a:lnTo>
                      <a:lnTo>
                        <a:pt x="520" y="1896082"/>
                      </a:lnTo>
                      <a:cubicBezTo>
                        <a:pt x="44334" y="1895892"/>
                        <a:pt x="87189" y="1883231"/>
                        <a:pt x="124071" y="1859578"/>
                      </a:cubicBezTo>
                      <a:lnTo>
                        <a:pt x="2694534" y="375800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EF13745-C96D-4DFA-9C3D-E90F9CF6B0DD}"/>
                    </a:ext>
                  </a:extLst>
                </p:cNvPr>
                <p:cNvSpPr/>
                <p:nvPr/>
              </p:nvSpPr>
              <p:spPr>
                <a:xfrm>
                  <a:off x="6167050" y="4430043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8926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344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8926"/>
                      </a:moveTo>
                      <a:cubicBezTo>
                        <a:pt x="129086" y="1521662"/>
                        <a:pt x="64872" y="1536757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cubicBezTo>
                        <a:pt x="520" y="1532216"/>
                        <a:pt x="520" y="1532216"/>
                        <a:pt x="520" y="1532216"/>
                      </a:cubicBezTo>
                      <a:lnTo>
                        <a:pt x="520" y="1896082"/>
                      </a:lnTo>
                      <a:cubicBezTo>
                        <a:pt x="44371" y="1895913"/>
                        <a:pt x="87252" y="1883163"/>
                        <a:pt x="124071" y="1859344"/>
                      </a:cubicBezTo>
                      <a:lnTo>
                        <a:pt x="2694534" y="375800"/>
                      </a:lnTo>
                      <a:cubicBezTo>
                        <a:pt x="2742503" y="349358"/>
                        <a:pt x="2764733" y="326192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6BA57E7-8704-43DF-89F3-0767E6FBCACF}"/>
                    </a:ext>
                  </a:extLst>
                </p:cNvPr>
                <p:cNvSpPr/>
                <p:nvPr/>
              </p:nvSpPr>
              <p:spPr>
                <a:xfrm>
                  <a:off x="6167050" y="4104552"/>
                  <a:ext cx="2764732" cy="1896549"/>
                </a:xfrm>
                <a:custGeom>
                  <a:avLst/>
                  <a:gdLst>
                    <a:gd name="connsiteX0" fmla="*/ 184676 w 2764732"/>
                    <a:gd name="connsiteY0" fmla="*/ 1489160 h 1896549"/>
                    <a:gd name="connsiteX1" fmla="*/ 520 w 2764732"/>
                    <a:gd name="connsiteY1" fmla="*/ 1532450 h 1896549"/>
                    <a:gd name="connsiteX2" fmla="*/ 520 w 2764732"/>
                    <a:gd name="connsiteY2" fmla="*/ 1532450 h 1896549"/>
                    <a:gd name="connsiteX3" fmla="*/ 520 w 2764732"/>
                    <a:gd name="connsiteY3" fmla="*/ 1532450 h 1896549"/>
                    <a:gd name="connsiteX4" fmla="*/ 520 w 2764732"/>
                    <a:gd name="connsiteY4" fmla="*/ 1896550 h 1896549"/>
                    <a:gd name="connsiteX5" fmla="*/ 124071 w 2764732"/>
                    <a:gd name="connsiteY5" fmla="*/ 1859812 h 1896549"/>
                    <a:gd name="connsiteX6" fmla="*/ 2694534 w 2764732"/>
                    <a:gd name="connsiteY6" fmla="*/ 376034 h 1896549"/>
                    <a:gd name="connsiteX7" fmla="*/ 2764733 w 2764732"/>
                    <a:gd name="connsiteY7" fmla="*/ 294135 h 1896549"/>
                    <a:gd name="connsiteX8" fmla="*/ 2764733 w 2764732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549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lnTo>
                        <a:pt x="520" y="1532450"/>
                      </a:lnTo>
                      <a:lnTo>
                        <a:pt x="520" y="1896550"/>
                      </a:lnTo>
                      <a:cubicBezTo>
                        <a:pt x="44355" y="1896278"/>
                        <a:pt x="87208" y="1883535"/>
                        <a:pt x="124071" y="1859812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ECCB817-1C0C-40AE-BACE-BBC758DDB12C}"/>
                    </a:ext>
                  </a:extLst>
                </p:cNvPr>
                <p:cNvSpPr/>
                <p:nvPr/>
              </p:nvSpPr>
              <p:spPr>
                <a:xfrm>
                  <a:off x="6167569" y="3779296"/>
                  <a:ext cx="2764212" cy="1896549"/>
                </a:xfrm>
                <a:custGeom>
                  <a:avLst/>
                  <a:gdLst>
                    <a:gd name="connsiteX0" fmla="*/ 184156 w 2764212"/>
                    <a:gd name="connsiteY0" fmla="*/ 1489394 h 1896549"/>
                    <a:gd name="connsiteX1" fmla="*/ 0 w 2764212"/>
                    <a:gd name="connsiteY1" fmla="*/ 1532684 h 1896549"/>
                    <a:gd name="connsiteX2" fmla="*/ 0 w 2764212"/>
                    <a:gd name="connsiteY2" fmla="*/ 1532684 h 1896549"/>
                    <a:gd name="connsiteX3" fmla="*/ 0 w 2764212"/>
                    <a:gd name="connsiteY3" fmla="*/ 1896550 h 1896549"/>
                    <a:gd name="connsiteX4" fmla="*/ 123551 w 2764212"/>
                    <a:gd name="connsiteY4" fmla="*/ 1859812 h 1896549"/>
                    <a:gd name="connsiteX5" fmla="*/ 2694014 w 2764212"/>
                    <a:gd name="connsiteY5" fmla="*/ 375800 h 1896549"/>
                    <a:gd name="connsiteX6" fmla="*/ 2764213 w 2764212"/>
                    <a:gd name="connsiteY6" fmla="*/ 294135 h 1896549"/>
                    <a:gd name="connsiteX7" fmla="*/ 2764213 w 2764212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549">
                      <a:moveTo>
                        <a:pt x="184156" y="1489394"/>
                      </a:moveTo>
                      <a:cubicBezTo>
                        <a:pt x="128567" y="1522130"/>
                        <a:pt x="64352" y="1537225"/>
                        <a:pt x="0" y="1532684"/>
                      </a:cubicBezTo>
                      <a:lnTo>
                        <a:pt x="0" y="1532684"/>
                      </a:lnTo>
                      <a:lnTo>
                        <a:pt x="0" y="1896550"/>
                      </a:lnTo>
                      <a:cubicBezTo>
                        <a:pt x="43851" y="1896381"/>
                        <a:pt x="86732" y="1883631"/>
                        <a:pt x="123551" y="1859812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0A9D2C4-F3C6-4165-966C-306AD1D02459}"/>
                    </a:ext>
                  </a:extLst>
                </p:cNvPr>
                <p:cNvSpPr/>
                <p:nvPr/>
              </p:nvSpPr>
              <p:spPr>
                <a:xfrm>
                  <a:off x="6167050" y="3453805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98" name="Graphic 4">
                <a:extLst>
                  <a:ext uri="{FF2B5EF4-FFF2-40B4-BE49-F238E27FC236}">
                    <a16:creationId xmlns:a16="http://schemas.microsoft.com/office/drawing/2014/main" id="{6D7B8D74-3D02-4A35-BD8A-6984E5D631E4}"/>
                  </a:ext>
                </a:extLst>
              </p:cNvPr>
              <p:cNvGrpSpPr/>
              <p:nvPr/>
            </p:nvGrpSpPr>
            <p:grpSpPr>
              <a:xfrm>
                <a:off x="3404059" y="3453805"/>
                <a:ext cx="2764264" cy="6126054"/>
                <a:chOff x="3404059" y="3453805"/>
                <a:chExt cx="2764264" cy="6126054"/>
              </a:xfrm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8D608689-9155-4511-B0F0-EFFCA7B67B22}"/>
                    </a:ext>
                  </a:extLst>
                </p:cNvPr>
                <p:cNvSpPr/>
                <p:nvPr/>
              </p:nvSpPr>
              <p:spPr>
                <a:xfrm>
                  <a:off x="3404293" y="7683544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90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3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5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AAFF500-068A-4AB8-AB64-564DE68C1E07}"/>
                    </a:ext>
                  </a:extLst>
                </p:cNvPr>
                <p:cNvSpPr/>
                <p:nvPr/>
              </p:nvSpPr>
              <p:spPr>
                <a:xfrm>
                  <a:off x="3404293" y="7358288"/>
                  <a:ext cx="2763510" cy="1896081"/>
                </a:xfrm>
                <a:custGeom>
                  <a:avLst/>
                  <a:gdLst>
                    <a:gd name="connsiteX0" fmla="*/ 2579121 w 2763510"/>
                    <a:gd name="connsiteY0" fmla="*/ 1488926 h 1896081"/>
                    <a:gd name="connsiteX1" fmla="*/ 2763511 w 2763510"/>
                    <a:gd name="connsiteY1" fmla="*/ 1532216 h 1896081"/>
                    <a:gd name="connsiteX2" fmla="*/ 2763511 w 2763510"/>
                    <a:gd name="connsiteY2" fmla="*/ 1532216 h 1896081"/>
                    <a:gd name="connsiteX3" fmla="*/ 2763511 w 2763510"/>
                    <a:gd name="connsiteY3" fmla="*/ 1896082 h 1896081"/>
                    <a:gd name="connsiteX4" fmla="*/ 2639960 w 2763510"/>
                    <a:gd name="connsiteY4" fmla="*/ 1859344 h 1896081"/>
                    <a:gd name="connsiteX5" fmla="*/ 70199 w 2763510"/>
                    <a:gd name="connsiteY5" fmla="*/ 375800 h 1896081"/>
                    <a:gd name="connsiteX6" fmla="*/ 0 w 2763510"/>
                    <a:gd name="connsiteY6" fmla="*/ 294135 h 1896081"/>
                    <a:gd name="connsiteX7" fmla="*/ 0 w 2763510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51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lnTo>
                        <a:pt x="2763511" y="1532216"/>
                      </a:lnTo>
                      <a:lnTo>
                        <a:pt x="2763511" y="1896082"/>
                      </a:lnTo>
                      <a:cubicBezTo>
                        <a:pt x="2719654" y="1895952"/>
                        <a:pt x="2676762" y="1883198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941F41B-0EC7-4A8D-94D9-754C31E5351F}"/>
                    </a:ext>
                  </a:extLst>
                </p:cNvPr>
                <p:cNvSpPr/>
                <p:nvPr/>
              </p:nvSpPr>
              <p:spPr>
                <a:xfrm>
                  <a:off x="3404293" y="7032797"/>
                  <a:ext cx="2764030" cy="1895613"/>
                </a:xfrm>
                <a:custGeom>
                  <a:avLst/>
                  <a:gdLst>
                    <a:gd name="connsiteX0" fmla="*/ 2579121 w 2764030"/>
                    <a:gd name="connsiteY0" fmla="*/ 1488458 h 1895613"/>
                    <a:gd name="connsiteX1" fmla="*/ 2763511 w 2764030"/>
                    <a:gd name="connsiteY1" fmla="*/ 1531748 h 1895613"/>
                    <a:gd name="connsiteX2" fmla="*/ 2763511 w 2764030"/>
                    <a:gd name="connsiteY2" fmla="*/ 1531748 h 1895613"/>
                    <a:gd name="connsiteX3" fmla="*/ 2763511 w 2764030"/>
                    <a:gd name="connsiteY3" fmla="*/ 1531748 h 1895613"/>
                    <a:gd name="connsiteX4" fmla="*/ 2763511 w 2764030"/>
                    <a:gd name="connsiteY4" fmla="*/ 1895614 h 1895613"/>
                    <a:gd name="connsiteX5" fmla="*/ 2639960 w 2764030"/>
                    <a:gd name="connsiteY5" fmla="*/ 1858876 h 1895613"/>
                    <a:gd name="connsiteX6" fmla="*/ 70199 w 2764030"/>
                    <a:gd name="connsiteY6" fmla="*/ 375332 h 1895613"/>
                    <a:gd name="connsiteX7" fmla="*/ 0 w 2764030"/>
                    <a:gd name="connsiteY7" fmla="*/ 293433 h 1895613"/>
                    <a:gd name="connsiteX8" fmla="*/ 0 w 2764030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5613">
                      <a:moveTo>
                        <a:pt x="2579121" y="1488458"/>
                      </a:moveTo>
                      <a:cubicBezTo>
                        <a:pt x="2634870" y="1521008"/>
                        <a:pt x="2699101" y="1536088"/>
                        <a:pt x="2763511" y="1531748"/>
                      </a:cubicBezTo>
                      <a:cubicBezTo>
                        <a:pt x="2763511" y="1531748"/>
                        <a:pt x="2762341" y="1531748"/>
                        <a:pt x="2763511" y="1531748"/>
                      </a:cubicBezTo>
                      <a:cubicBezTo>
                        <a:pt x="2764681" y="1531748"/>
                        <a:pt x="2763511" y="1531748"/>
                        <a:pt x="2763511" y="1531748"/>
                      </a:cubicBezTo>
                      <a:lnTo>
                        <a:pt x="2763511" y="1895614"/>
                      </a:lnTo>
                      <a:cubicBezTo>
                        <a:pt x="2719654" y="1895485"/>
                        <a:pt x="2676762" y="1882731"/>
                        <a:pt x="2639960" y="1858876"/>
                      </a:cubicBezTo>
                      <a:lnTo>
                        <a:pt x="70199" y="375332"/>
                      </a:lnTo>
                      <a:cubicBezTo>
                        <a:pt x="22230" y="348890"/>
                        <a:pt x="0" y="325491"/>
                        <a:pt x="0" y="2934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8848B01-B1D2-4746-8422-8CC39A680CF1}"/>
                    </a:ext>
                  </a:extLst>
                </p:cNvPr>
                <p:cNvSpPr/>
                <p:nvPr/>
              </p:nvSpPr>
              <p:spPr>
                <a:xfrm>
                  <a:off x="3404059" y="6707541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8926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8926"/>
                      </a:moveTo>
                      <a:cubicBezTo>
                        <a:pt x="2635017" y="1521694"/>
                        <a:pt x="2699316" y="1536790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3A047EC-59E4-4497-BC02-0BEFB0648517}"/>
                    </a:ext>
                  </a:extLst>
                </p:cNvPr>
                <p:cNvSpPr/>
                <p:nvPr/>
              </p:nvSpPr>
              <p:spPr>
                <a:xfrm>
                  <a:off x="3404293" y="6382050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A04E16E-B6F5-44A6-BA51-AC8A7F768B46}"/>
                    </a:ext>
                  </a:extLst>
                </p:cNvPr>
                <p:cNvSpPr/>
                <p:nvPr/>
              </p:nvSpPr>
              <p:spPr>
                <a:xfrm>
                  <a:off x="3404059" y="6056794"/>
                  <a:ext cx="2763744" cy="1896082"/>
                </a:xfrm>
                <a:custGeom>
                  <a:avLst/>
                  <a:gdLst>
                    <a:gd name="connsiteX0" fmla="*/ 2579355 w 2763744"/>
                    <a:gd name="connsiteY0" fmla="*/ 1489161 h 1896082"/>
                    <a:gd name="connsiteX1" fmla="*/ 2763745 w 2763744"/>
                    <a:gd name="connsiteY1" fmla="*/ 1532216 h 1896082"/>
                    <a:gd name="connsiteX2" fmla="*/ 2763745 w 2763744"/>
                    <a:gd name="connsiteY2" fmla="*/ 1532216 h 1896082"/>
                    <a:gd name="connsiteX3" fmla="*/ 2763745 w 2763744"/>
                    <a:gd name="connsiteY3" fmla="*/ 1896082 h 1896082"/>
                    <a:gd name="connsiteX4" fmla="*/ 2640194 w 2763744"/>
                    <a:gd name="connsiteY4" fmla="*/ 1859579 h 1896082"/>
                    <a:gd name="connsiteX5" fmla="*/ 70199 w 2763744"/>
                    <a:gd name="connsiteY5" fmla="*/ 375800 h 1896082"/>
                    <a:gd name="connsiteX6" fmla="*/ 0 w 2763744"/>
                    <a:gd name="connsiteY6" fmla="*/ 294135 h 1896082"/>
                    <a:gd name="connsiteX7" fmla="*/ 0 w 2763744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2">
                      <a:moveTo>
                        <a:pt x="2579355" y="1489161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7"/>
                        <a:pt x="2640194" y="1859579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F27FC65-106D-4504-B5E6-D833FA9C3926}"/>
                    </a:ext>
                  </a:extLst>
                </p:cNvPr>
                <p:cNvSpPr/>
                <p:nvPr/>
              </p:nvSpPr>
              <p:spPr>
                <a:xfrm>
                  <a:off x="3404293" y="5731303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369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27" y="1521818"/>
                        <a:pt x="2699092" y="1536906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F618203-5787-4B04-8AE3-B83D37FD7116}"/>
                    </a:ext>
                  </a:extLst>
                </p:cNvPr>
                <p:cNvSpPr/>
                <p:nvPr/>
              </p:nvSpPr>
              <p:spPr>
                <a:xfrm>
                  <a:off x="3404059" y="5406046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265876E-75EC-457C-852F-7146712518D4}"/>
                    </a:ext>
                  </a:extLst>
                </p:cNvPr>
                <p:cNvSpPr/>
                <p:nvPr/>
              </p:nvSpPr>
              <p:spPr>
                <a:xfrm>
                  <a:off x="3404059" y="5081492"/>
                  <a:ext cx="2764264" cy="1895379"/>
                </a:xfrm>
                <a:custGeom>
                  <a:avLst/>
                  <a:gdLst>
                    <a:gd name="connsiteX0" fmla="*/ 2579355 w 2764264"/>
                    <a:gd name="connsiteY0" fmla="*/ 1488224 h 1895379"/>
                    <a:gd name="connsiteX1" fmla="*/ 2763745 w 2764264"/>
                    <a:gd name="connsiteY1" fmla="*/ 1531514 h 1895379"/>
                    <a:gd name="connsiteX2" fmla="*/ 2763745 w 2764264"/>
                    <a:gd name="connsiteY2" fmla="*/ 1531514 h 1895379"/>
                    <a:gd name="connsiteX3" fmla="*/ 2763745 w 2764264"/>
                    <a:gd name="connsiteY3" fmla="*/ 1531514 h 1895379"/>
                    <a:gd name="connsiteX4" fmla="*/ 2763745 w 2764264"/>
                    <a:gd name="connsiteY4" fmla="*/ 1895380 h 1895379"/>
                    <a:gd name="connsiteX5" fmla="*/ 2640194 w 2764264"/>
                    <a:gd name="connsiteY5" fmla="*/ 1858642 h 1895379"/>
                    <a:gd name="connsiteX6" fmla="*/ 70199 w 2764264"/>
                    <a:gd name="connsiteY6" fmla="*/ 374396 h 1895379"/>
                    <a:gd name="connsiteX7" fmla="*/ 0 w 2764264"/>
                    <a:gd name="connsiteY7" fmla="*/ 292731 h 1895379"/>
                    <a:gd name="connsiteX8" fmla="*/ 0 w 2764264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5379">
                      <a:moveTo>
                        <a:pt x="2579355" y="1488224"/>
                      </a:moveTo>
                      <a:cubicBezTo>
                        <a:pt x="2635017" y="1520993"/>
                        <a:pt x="2699316" y="1536088"/>
                        <a:pt x="2763745" y="1531514"/>
                      </a:cubicBezTo>
                      <a:cubicBezTo>
                        <a:pt x="2763745" y="1531514"/>
                        <a:pt x="2762575" y="1531514"/>
                        <a:pt x="2763745" y="1531514"/>
                      </a:cubicBezTo>
                      <a:cubicBezTo>
                        <a:pt x="2764915" y="1531514"/>
                        <a:pt x="2763745" y="1531514"/>
                        <a:pt x="2763745" y="1531514"/>
                      </a:cubicBezTo>
                      <a:lnTo>
                        <a:pt x="2763745" y="1895380"/>
                      </a:lnTo>
                      <a:cubicBezTo>
                        <a:pt x="2719888" y="1895251"/>
                        <a:pt x="2676996" y="1882497"/>
                        <a:pt x="2640194" y="1858642"/>
                      </a:cubicBezTo>
                      <a:lnTo>
                        <a:pt x="70199" y="374396"/>
                      </a:lnTo>
                      <a:cubicBezTo>
                        <a:pt x="22230" y="347954"/>
                        <a:pt x="0" y="324789"/>
                        <a:pt x="0" y="2927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F09EE0E-5FCF-4A4E-B098-153927E6D880}"/>
                    </a:ext>
                  </a:extLst>
                </p:cNvPr>
                <p:cNvSpPr/>
                <p:nvPr/>
              </p:nvSpPr>
              <p:spPr>
                <a:xfrm>
                  <a:off x="3404059" y="4755299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532216 h 1896081"/>
                    <a:gd name="connsiteX4" fmla="*/ 2763745 w 2763744"/>
                    <a:gd name="connsiteY4" fmla="*/ 1896082 h 1896081"/>
                    <a:gd name="connsiteX5" fmla="*/ 2640194 w 2763744"/>
                    <a:gd name="connsiteY5" fmla="*/ 1859578 h 1896081"/>
                    <a:gd name="connsiteX6" fmla="*/ 70199 w 2763744"/>
                    <a:gd name="connsiteY6" fmla="*/ 375800 h 1896081"/>
                    <a:gd name="connsiteX7" fmla="*/ 0 w 2763744"/>
                    <a:gd name="connsiteY7" fmla="*/ 294135 h 1896081"/>
                    <a:gd name="connsiteX8" fmla="*/ 0 w 2763744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cubicBezTo>
                        <a:pt x="2763745" y="1532216"/>
                        <a:pt x="2762575" y="1532216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88FD461-C128-4CC1-9F81-8FBB755CCABA}"/>
                    </a:ext>
                  </a:extLst>
                </p:cNvPr>
                <p:cNvSpPr/>
                <p:nvPr/>
              </p:nvSpPr>
              <p:spPr>
                <a:xfrm>
                  <a:off x="3404293" y="4430043"/>
                  <a:ext cx="2764030" cy="1896081"/>
                </a:xfrm>
                <a:custGeom>
                  <a:avLst/>
                  <a:gdLst>
                    <a:gd name="connsiteX0" fmla="*/ 2579121 w 2764030"/>
                    <a:gd name="connsiteY0" fmla="*/ 1488926 h 1896081"/>
                    <a:gd name="connsiteX1" fmla="*/ 2763511 w 2764030"/>
                    <a:gd name="connsiteY1" fmla="*/ 1532216 h 1896081"/>
                    <a:gd name="connsiteX2" fmla="*/ 2763511 w 2764030"/>
                    <a:gd name="connsiteY2" fmla="*/ 1532216 h 1896081"/>
                    <a:gd name="connsiteX3" fmla="*/ 2763511 w 2764030"/>
                    <a:gd name="connsiteY3" fmla="*/ 1532216 h 1896081"/>
                    <a:gd name="connsiteX4" fmla="*/ 2763511 w 2764030"/>
                    <a:gd name="connsiteY4" fmla="*/ 1896082 h 1896081"/>
                    <a:gd name="connsiteX5" fmla="*/ 2639960 w 2764030"/>
                    <a:gd name="connsiteY5" fmla="*/ 1859344 h 1896081"/>
                    <a:gd name="connsiteX6" fmla="*/ 70199 w 2764030"/>
                    <a:gd name="connsiteY6" fmla="*/ 375800 h 1896081"/>
                    <a:gd name="connsiteX7" fmla="*/ 0 w 2764030"/>
                    <a:gd name="connsiteY7" fmla="*/ 294135 h 1896081"/>
                    <a:gd name="connsiteX8" fmla="*/ 0 w 2764030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cubicBezTo>
                        <a:pt x="2763511" y="1532216"/>
                        <a:pt x="2762341" y="1532216"/>
                        <a:pt x="2763511" y="1532216"/>
                      </a:cubicBezTo>
                      <a:cubicBezTo>
                        <a:pt x="2764681" y="1532216"/>
                        <a:pt x="2763511" y="1532216"/>
                        <a:pt x="2763511" y="1532216"/>
                      </a:cubicBezTo>
                      <a:lnTo>
                        <a:pt x="2763511" y="1896082"/>
                      </a:lnTo>
                      <a:cubicBezTo>
                        <a:pt x="2719654" y="1895953"/>
                        <a:pt x="2676762" y="1883199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F46B984D-6D5B-4501-99AF-3D78A721DB3A}"/>
                    </a:ext>
                  </a:extLst>
                </p:cNvPr>
                <p:cNvSpPr/>
                <p:nvPr/>
              </p:nvSpPr>
              <p:spPr>
                <a:xfrm>
                  <a:off x="3404293" y="4104552"/>
                  <a:ext cx="2764030" cy="1896549"/>
                </a:xfrm>
                <a:custGeom>
                  <a:avLst/>
                  <a:gdLst>
                    <a:gd name="connsiteX0" fmla="*/ 2579121 w 2764030"/>
                    <a:gd name="connsiteY0" fmla="*/ 1489160 h 1896549"/>
                    <a:gd name="connsiteX1" fmla="*/ 2763511 w 2764030"/>
                    <a:gd name="connsiteY1" fmla="*/ 1532450 h 1896549"/>
                    <a:gd name="connsiteX2" fmla="*/ 2763511 w 2764030"/>
                    <a:gd name="connsiteY2" fmla="*/ 1532450 h 1896549"/>
                    <a:gd name="connsiteX3" fmla="*/ 2763511 w 2764030"/>
                    <a:gd name="connsiteY3" fmla="*/ 1532450 h 1896549"/>
                    <a:gd name="connsiteX4" fmla="*/ 2763511 w 2764030"/>
                    <a:gd name="connsiteY4" fmla="*/ 1896550 h 1896549"/>
                    <a:gd name="connsiteX5" fmla="*/ 2639960 w 2764030"/>
                    <a:gd name="connsiteY5" fmla="*/ 1859812 h 1896549"/>
                    <a:gd name="connsiteX6" fmla="*/ 70199 w 2764030"/>
                    <a:gd name="connsiteY6" fmla="*/ 376268 h 1896549"/>
                    <a:gd name="connsiteX7" fmla="*/ 0 w 2764030"/>
                    <a:gd name="connsiteY7" fmla="*/ 294369 h 1896549"/>
                    <a:gd name="connsiteX8" fmla="*/ 0 w 2764030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549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550"/>
                      </a:lnTo>
                      <a:cubicBezTo>
                        <a:pt x="2719672" y="1896303"/>
                        <a:pt x="2676812" y="1883559"/>
                        <a:pt x="2639960" y="1859812"/>
                      </a:cubicBezTo>
                      <a:lnTo>
                        <a:pt x="70199" y="376268"/>
                      </a:lnTo>
                      <a:cubicBezTo>
                        <a:pt x="22230" y="349826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B6124BD-73B7-42CF-A797-71A3D39318A4}"/>
                    </a:ext>
                  </a:extLst>
                </p:cNvPr>
                <p:cNvSpPr/>
                <p:nvPr/>
              </p:nvSpPr>
              <p:spPr>
                <a:xfrm>
                  <a:off x="3404059" y="3779296"/>
                  <a:ext cx="2763744" cy="1896549"/>
                </a:xfrm>
                <a:custGeom>
                  <a:avLst/>
                  <a:gdLst>
                    <a:gd name="connsiteX0" fmla="*/ 2579355 w 2763744"/>
                    <a:gd name="connsiteY0" fmla="*/ 1489394 h 1896549"/>
                    <a:gd name="connsiteX1" fmla="*/ 2763745 w 2763744"/>
                    <a:gd name="connsiteY1" fmla="*/ 1532684 h 1896549"/>
                    <a:gd name="connsiteX2" fmla="*/ 2763745 w 2763744"/>
                    <a:gd name="connsiteY2" fmla="*/ 1532684 h 1896549"/>
                    <a:gd name="connsiteX3" fmla="*/ 2763745 w 2763744"/>
                    <a:gd name="connsiteY3" fmla="*/ 1896550 h 1896549"/>
                    <a:gd name="connsiteX4" fmla="*/ 2640194 w 2763744"/>
                    <a:gd name="connsiteY4" fmla="*/ 1859812 h 1896549"/>
                    <a:gd name="connsiteX5" fmla="*/ 70199 w 2763744"/>
                    <a:gd name="connsiteY5" fmla="*/ 375800 h 1896549"/>
                    <a:gd name="connsiteX6" fmla="*/ 0 w 2763744"/>
                    <a:gd name="connsiteY6" fmla="*/ 294135 h 1896549"/>
                    <a:gd name="connsiteX7" fmla="*/ 0 w 2763744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549">
                      <a:moveTo>
                        <a:pt x="2579355" y="1489394"/>
                      </a:moveTo>
                      <a:cubicBezTo>
                        <a:pt x="2635017" y="1522162"/>
                        <a:pt x="2699316" y="1537258"/>
                        <a:pt x="2763745" y="1532684"/>
                      </a:cubicBezTo>
                      <a:lnTo>
                        <a:pt x="2763745" y="1532684"/>
                      </a:lnTo>
                      <a:lnTo>
                        <a:pt x="2763745" y="1896550"/>
                      </a:lnTo>
                      <a:cubicBezTo>
                        <a:pt x="2719888" y="1896421"/>
                        <a:pt x="2676996" y="1883667"/>
                        <a:pt x="2640194" y="1859812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9A943580-C24A-4707-9BFC-B1BDDAD3E06D}"/>
                    </a:ext>
                  </a:extLst>
                </p:cNvPr>
                <p:cNvSpPr/>
                <p:nvPr/>
              </p:nvSpPr>
              <p:spPr>
                <a:xfrm>
                  <a:off x="3404059" y="3453805"/>
                  <a:ext cx="2764264" cy="1896315"/>
                </a:xfrm>
                <a:custGeom>
                  <a:avLst/>
                  <a:gdLst>
                    <a:gd name="connsiteX0" fmla="*/ 2579355 w 2764264"/>
                    <a:gd name="connsiteY0" fmla="*/ 1489160 h 1896315"/>
                    <a:gd name="connsiteX1" fmla="*/ 2763745 w 2764264"/>
                    <a:gd name="connsiteY1" fmla="*/ 1532450 h 1896315"/>
                    <a:gd name="connsiteX2" fmla="*/ 2763745 w 2764264"/>
                    <a:gd name="connsiteY2" fmla="*/ 1532450 h 1896315"/>
                    <a:gd name="connsiteX3" fmla="*/ 2763745 w 2764264"/>
                    <a:gd name="connsiteY3" fmla="*/ 1532450 h 1896315"/>
                    <a:gd name="connsiteX4" fmla="*/ 2763745 w 2764264"/>
                    <a:gd name="connsiteY4" fmla="*/ 1896316 h 1896315"/>
                    <a:gd name="connsiteX5" fmla="*/ 2640194 w 2764264"/>
                    <a:gd name="connsiteY5" fmla="*/ 1859578 h 1896315"/>
                    <a:gd name="connsiteX6" fmla="*/ 70199 w 2764264"/>
                    <a:gd name="connsiteY6" fmla="*/ 376034 h 1896315"/>
                    <a:gd name="connsiteX7" fmla="*/ 0 w 2764264"/>
                    <a:gd name="connsiteY7" fmla="*/ 294135 h 1896315"/>
                    <a:gd name="connsiteX8" fmla="*/ 0 w 2764264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6315">
                      <a:moveTo>
                        <a:pt x="2579355" y="1489160"/>
                      </a:moveTo>
                      <a:cubicBezTo>
                        <a:pt x="2635104" y="1521710"/>
                        <a:pt x="2699335" y="1536789"/>
                        <a:pt x="2763745" y="1532450"/>
                      </a:cubicBezTo>
                      <a:cubicBezTo>
                        <a:pt x="2763745" y="1532450"/>
                        <a:pt x="2762575" y="1532450"/>
                        <a:pt x="2763745" y="1532450"/>
                      </a:cubicBezTo>
                      <a:cubicBezTo>
                        <a:pt x="2764915" y="1532450"/>
                        <a:pt x="2763745" y="1532450"/>
                        <a:pt x="2763745" y="1532450"/>
                      </a:cubicBezTo>
                      <a:lnTo>
                        <a:pt x="2763745" y="1896316"/>
                      </a:lnTo>
                      <a:cubicBezTo>
                        <a:pt x="2719888" y="1896187"/>
                        <a:pt x="2676996" y="1883433"/>
                        <a:pt x="2640194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9349403" y="5527148"/>
            <a:ext cx="5476774" cy="4772770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17133592" y="4444811"/>
            <a:ext cx="3399828" cy="10773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 err="1">
                <a:latin typeface="Josefin Sans "/>
              </a:rPr>
              <a:t>Topik</a:t>
            </a:r>
            <a:r>
              <a:rPr lang="en-ID" sz="5400" b="1" dirty="0">
                <a:latin typeface="Josefin Sans "/>
              </a:rPr>
              <a:t> 1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stCxn id="115" idx="26"/>
          </p:cNvCxnSpPr>
          <p:nvPr/>
        </p:nvCxnSpPr>
        <p:spPr>
          <a:xfrm flipV="1">
            <a:off x="11974799" y="5000999"/>
            <a:ext cx="5158793" cy="5279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6" name="Graphic 185">
            <a:extLst>
              <a:ext uri="{FF2B5EF4-FFF2-40B4-BE49-F238E27FC236}">
                <a16:creationId xmlns:a16="http://schemas.microsoft.com/office/drawing/2014/main" id="{64E775E4-C053-4FF7-AE61-5E3370096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70362" y="2653042"/>
            <a:ext cx="9115457" cy="9115457"/>
          </a:xfrm>
          <a:prstGeom prst="rect">
            <a:avLst/>
          </a:prstGeom>
        </p:spPr>
      </p:pic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85A5AF4E-F63D-439C-BD35-B1E8ECB1BE1E}"/>
              </a:ext>
            </a:extLst>
          </p:cNvPr>
          <p:cNvCxnSpPr>
            <a:cxnSpLocks/>
          </p:cNvCxnSpPr>
          <p:nvPr/>
        </p:nvCxnSpPr>
        <p:spPr>
          <a:xfrm flipV="1">
            <a:off x="3157821" y="-720993"/>
            <a:ext cx="984148" cy="480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F32BE4F-D3BF-42EF-A64E-F748ADAE0E33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59660C8-7F15-42AC-A134-E8993A514EC9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E63BCC29-4EE4-40F8-9B80-5079484D0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39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BF0EB16-580F-4F33-8565-431C414CEBE6}"/>
              </a:ext>
            </a:extLst>
          </p:cNvPr>
          <p:cNvGrpSpPr/>
          <p:nvPr/>
        </p:nvGrpSpPr>
        <p:grpSpPr>
          <a:xfrm rot="19351148">
            <a:off x="-2849955" y="9865864"/>
            <a:ext cx="13444011" cy="11671032"/>
            <a:chOff x="17775371" y="6004542"/>
            <a:chExt cx="13444011" cy="11671032"/>
          </a:xfrm>
          <a:solidFill>
            <a:srgbClr val="F4F2DE"/>
          </a:solidFill>
        </p:grpSpPr>
        <p:sp>
          <p:nvSpPr>
            <p:cNvPr id="189" name="Freeform 569">
              <a:extLst>
                <a:ext uri="{FF2B5EF4-FFF2-40B4-BE49-F238E27FC236}">
                  <a16:creationId xmlns:a16="http://schemas.microsoft.com/office/drawing/2014/main" id="{C27E1A14-CDE7-4380-8B60-9D3FB1ED283B}"/>
                </a:ext>
              </a:extLst>
            </p:cNvPr>
            <p:cNvSpPr/>
            <p:nvPr/>
          </p:nvSpPr>
          <p:spPr>
            <a:xfrm>
              <a:off x="19400963" y="6207064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1" y="1234715"/>
                    <a:pt x="817292" y="1161758"/>
                  </a:cubicBezTo>
                  <a:cubicBezTo>
                    <a:pt x="1173747" y="1029368"/>
                    <a:pt x="1619157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570">
              <a:extLst>
                <a:ext uri="{FF2B5EF4-FFF2-40B4-BE49-F238E27FC236}">
                  <a16:creationId xmlns:a16="http://schemas.microsoft.com/office/drawing/2014/main" id="{7388D9C1-1CF4-441A-A5EB-90613DB6FCD6}"/>
                </a:ext>
              </a:extLst>
            </p:cNvPr>
            <p:cNvSpPr/>
            <p:nvPr/>
          </p:nvSpPr>
          <p:spPr>
            <a:xfrm>
              <a:off x="17775371" y="9685306"/>
              <a:ext cx="2658643" cy="1605393"/>
            </a:xfrm>
            <a:custGeom>
              <a:avLst/>
              <a:gdLst>
                <a:gd name="connsiteX0" fmla="*/ 69962 w 2222570"/>
                <a:gd name="connsiteY0" fmla="*/ 923428 h 1342075"/>
                <a:gd name="connsiteX1" fmla="*/ 817292 w 2222570"/>
                <a:gd name="connsiteY1" fmla="*/ 1161758 h 1342075"/>
                <a:gd name="connsiteX2" fmla="*/ 1937913 w 2222570"/>
                <a:gd name="connsiteY2" fmla="*/ 986039 h 1342075"/>
                <a:gd name="connsiteX3" fmla="*/ 900905 w 2222570"/>
                <a:gd name="connsiteY3" fmla="*/ 26941 h 1342075"/>
                <a:gd name="connsiteX4" fmla="*/ 69962 w 2222570"/>
                <a:gd name="connsiteY4" fmla="*/ 923428 h 13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70" h="1342075">
                  <a:moveTo>
                    <a:pt x="69962" y="923428"/>
                  </a:moveTo>
                  <a:cubicBezTo>
                    <a:pt x="-250141" y="1640707"/>
                    <a:pt x="620860" y="1234715"/>
                    <a:pt x="817292" y="1161758"/>
                  </a:cubicBezTo>
                  <a:cubicBezTo>
                    <a:pt x="1173747" y="1029367"/>
                    <a:pt x="1619158" y="1192579"/>
                    <a:pt x="1937913" y="986039"/>
                  </a:cubicBezTo>
                  <a:cubicBezTo>
                    <a:pt x="2829322" y="408445"/>
                    <a:pt x="1386071" y="-127650"/>
                    <a:pt x="900905" y="26941"/>
                  </a:cubicBezTo>
                  <a:cubicBezTo>
                    <a:pt x="380603" y="192728"/>
                    <a:pt x="343401" y="614794"/>
                    <a:pt x="69962" y="923428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571">
              <a:extLst>
                <a:ext uri="{FF2B5EF4-FFF2-40B4-BE49-F238E27FC236}">
                  <a16:creationId xmlns:a16="http://schemas.microsoft.com/office/drawing/2014/main" id="{4556A3F6-8328-4F29-934B-C52710286A0F}"/>
                </a:ext>
              </a:extLst>
            </p:cNvPr>
            <p:cNvSpPr/>
            <p:nvPr/>
          </p:nvSpPr>
          <p:spPr>
            <a:xfrm>
              <a:off x="22668531" y="6124784"/>
              <a:ext cx="1814313" cy="1322355"/>
            </a:xfrm>
            <a:custGeom>
              <a:avLst/>
              <a:gdLst>
                <a:gd name="connsiteX0" fmla="*/ 28795 w 1516728"/>
                <a:gd name="connsiteY0" fmla="*/ 581984 h 1105461"/>
                <a:gd name="connsiteX1" fmla="*/ 404742 w 1516728"/>
                <a:gd name="connsiteY1" fmla="*/ 736884 h 1105461"/>
                <a:gd name="connsiteX2" fmla="*/ 1424140 w 1516728"/>
                <a:gd name="connsiteY2" fmla="*/ 970105 h 1105461"/>
                <a:gd name="connsiteX3" fmla="*/ 1141316 w 1516728"/>
                <a:gd name="connsiteY3" fmla="*/ 152836 h 1105461"/>
                <a:gd name="connsiteX4" fmla="*/ 378319 w 1516728"/>
                <a:gd name="connsiteY4" fmla="*/ 25464 h 1105461"/>
                <a:gd name="connsiteX5" fmla="*/ 28795 w 1516728"/>
                <a:gd name="connsiteY5" fmla="*/ 581984 h 110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728" h="1105461">
                  <a:moveTo>
                    <a:pt x="28795" y="581984"/>
                  </a:moveTo>
                  <a:cubicBezTo>
                    <a:pt x="145707" y="870504"/>
                    <a:pt x="226789" y="669817"/>
                    <a:pt x="404742" y="736884"/>
                  </a:cubicBezTo>
                  <a:cubicBezTo>
                    <a:pt x="691921" y="845115"/>
                    <a:pt x="1138312" y="1340439"/>
                    <a:pt x="1424140" y="970105"/>
                  </a:cubicBezTo>
                  <a:cubicBezTo>
                    <a:pt x="1663442" y="660052"/>
                    <a:pt x="1391886" y="307004"/>
                    <a:pt x="1141316" y="152836"/>
                  </a:cubicBezTo>
                  <a:cubicBezTo>
                    <a:pt x="913678" y="11711"/>
                    <a:pt x="639520" y="-34056"/>
                    <a:pt x="378319" y="25464"/>
                  </a:cubicBezTo>
                  <a:cubicBezTo>
                    <a:pt x="167395" y="74664"/>
                    <a:pt x="-86418" y="297654"/>
                    <a:pt x="28795" y="58198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572">
              <a:extLst>
                <a:ext uri="{FF2B5EF4-FFF2-40B4-BE49-F238E27FC236}">
                  <a16:creationId xmlns:a16="http://schemas.microsoft.com/office/drawing/2014/main" id="{B1B64369-1F09-4228-9E79-ACB423208094}"/>
                </a:ext>
              </a:extLst>
            </p:cNvPr>
            <p:cNvSpPr/>
            <p:nvPr/>
          </p:nvSpPr>
          <p:spPr>
            <a:xfrm>
              <a:off x="22136448" y="7988865"/>
              <a:ext cx="657540" cy="498935"/>
            </a:xfrm>
            <a:custGeom>
              <a:avLst/>
              <a:gdLst>
                <a:gd name="connsiteX0" fmla="*/ 74866 w 549690"/>
                <a:gd name="connsiteY0" fmla="*/ 23336 h 417099"/>
                <a:gd name="connsiteX1" fmla="*/ 76491 w 549690"/>
                <a:gd name="connsiteY1" fmla="*/ 237751 h 417099"/>
                <a:gd name="connsiteX2" fmla="*/ 340841 w 549690"/>
                <a:gd name="connsiteY2" fmla="*/ 414423 h 417099"/>
                <a:gd name="connsiteX3" fmla="*/ 548863 w 549690"/>
                <a:gd name="connsiteY3" fmla="*/ 261917 h 417099"/>
                <a:gd name="connsiteX4" fmla="*/ 346125 w 549690"/>
                <a:gd name="connsiteY4" fmla="*/ 55498 h 417099"/>
                <a:gd name="connsiteX5" fmla="*/ 74866 w 549690"/>
                <a:gd name="connsiteY5" fmla="*/ 23336 h 4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9">
                  <a:moveTo>
                    <a:pt x="74866" y="23336"/>
                  </a:moveTo>
                  <a:cubicBezTo>
                    <a:pt x="-65380" y="18666"/>
                    <a:pt x="24949" y="191081"/>
                    <a:pt x="76491" y="237751"/>
                  </a:cubicBezTo>
                  <a:cubicBezTo>
                    <a:pt x="145009" y="299792"/>
                    <a:pt x="252435" y="394538"/>
                    <a:pt x="340841" y="414423"/>
                  </a:cubicBezTo>
                  <a:cubicBezTo>
                    <a:pt x="414118" y="430905"/>
                    <a:pt x="562058" y="370185"/>
                    <a:pt x="548863" y="261917"/>
                  </a:cubicBezTo>
                  <a:cubicBezTo>
                    <a:pt x="539904" y="188397"/>
                    <a:pt x="398901" y="86981"/>
                    <a:pt x="346125" y="55498"/>
                  </a:cubicBezTo>
                  <a:cubicBezTo>
                    <a:pt x="277564" y="14597"/>
                    <a:pt x="123192" y="-27469"/>
                    <a:pt x="74866" y="2333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573">
              <a:extLst>
                <a:ext uri="{FF2B5EF4-FFF2-40B4-BE49-F238E27FC236}">
                  <a16:creationId xmlns:a16="http://schemas.microsoft.com/office/drawing/2014/main" id="{021A965C-EEE1-4AD4-A414-354AC1A81A14}"/>
                </a:ext>
              </a:extLst>
            </p:cNvPr>
            <p:cNvSpPr/>
            <p:nvPr/>
          </p:nvSpPr>
          <p:spPr>
            <a:xfrm>
              <a:off x="28772457" y="11689084"/>
              <a:ext cx="657540" cy="498934"/>
            </a:xfrm>
            <a:custGeom>
              <a:avLst/>
              <a:gdLst>
                <a:gd name="connsiteX0" fmla="*/ 74865 w 549690"/>
                <a:gd name="connsiteY0" fmla="*/ 23335 h 417098"/>
                <a:gd name="connsiteX1" fmla="*/ 76492 w 549690"/>
                <a:gd name="connsiteY1" fmla="*/ 237750 h 417098"/>
                <a:gd name="connsiteX2" fmla="*/ 340842 w 549690"/>
                <a:gd name="connsiteY2" fmla="*/ 414422 h 417098"/>
                <a:gd name="connsiteX3" fmla="*/ 548864 w 549690"/>
                <a:gd name="connsiteY3" fmla="*/ 261915 h 417098"/>
                <a:gd name="connsiteX4" fmla="*/ 346126 w 549690"/>
                <a:gd name="connsiteY4" fmla="*/ 55496 h 417098"/>
                <a:gd name="connsiteX5" fmla="*/ 74865 w 549690"/>
                <a:gd name="connsiteY5" fmla="*/ 23335 h 41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90" h="417098">
                  <a:moveTo>
                    <a:pt x="74865" y="23335"/>
                  </a:moveTo>
                  <a:cubicBezTo>
                    <a:pt x="-65380" y="18665"/>
                    <a:pt x="24949" y="191080"/>
                    <a:pt x="76492" y="237750"/>
                  </a:cubicBezTo>
                  <a:cubicBezTo>
                    <a:pt x="145010" y="299791"/>
                    <a:pt x="252436" y="394537"/>
                    <a:pt x="340842" y="414422"/>
                  </a:cubicBezTo>
                  <a:cubicBezTo>
                    <a:pt x="414118" y="430904"/>
                    <a:pt x="562058" y="370185"/>
                    <a:pt x="548864" y="261915"/>
                  </a:cubicBezTo>
                  <a:cubicBezTo>
                    <a:pt x="539905" y="188395"/>
                    <a:pt x="398901" y="86980"/>
                    <a:pt x="346126" y="55496"/>
                  </a:cubicBezTo>
                  <a:cubicBezTo>
                    <a:pt x="277564" y="14597"/>
                    <a:pt x="123193" y="-27468"/>
                    <a:pt x="74865" y="2333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574">
              <a:extLst>
                <a:ext uri="{FF2B5EF4-FFF2-40B4-BE49-F238E27FC236}">
                  <a16:creationId xmlns:a16="http://schemas.microsoft.com/office/drawing/2014/main" id="{131F71DA-93CF-4D5C-94F5-F2764BF3C74E}"/>
                </a:ext>
              </a:extLst>
            </p:cNvPr>
            <p:cNvSpPr/>
            <p:nvPr/>
          </p:nvSpPr>
          <p:spPr>
            <a:xfrm>
              <a:off x="30544841" y="11152653"/>
              <a:ext cx="674541" cy="546747"/>
            </a:xfrm>
            <a:custGeom>
              <a:avLst/>
              <a:gdLst>
                <a:gd name="connsiteX0" fmla="*/ 68224 w 563902"/>
                <a:gd name="connsiteY0" fmla="*/ 15107 h 457069"/>
                <a:gd name="connsiteX1" fmla="*/ 90703 w 563902"/>
                <a:gd name="connsiteY1" fmla="*/ 277721 h 457069"/>
                <a:gd name="connsiteX2" fmla="*/ 355054 w 563902"/>
                <a:gd name="connsiteY2" fmla="*/ 454393 h 457069"/>
                <a:gd name="connsiteX3" fmla="*/ 563076 w 563902"/>
                <a:gd name="connsiteY3" fmla="*/ 301887 h 457069"/>
                <a:gd name="connsiteX4" fmla="*/ 360338 w 563902"/>
                <a:gd name="connsiteY4" fmla="*/ 95468 h 457069"/>
                <a:gd name="connsiteX5" fmla="*/ 68224 w 563902"/>
                <a:gd name="connsiteY5" fmla="*/ 15107 h 4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902" h="457069">
                  <a:moveTo>
                    <a:pt x="68224" y="15107"/>
                  </a:moveTo>
                  <a:cubicBezTo>
                    <a:pt x="-72021" y="10437"/>
                    <a:pt x="39161" y="231051"/>
                    <a:pt x="90703" y="277721"/>
                  </a:cubicBezTo>
                  <a:cubicBezTo>
                    <a:pt x="159221" y="339762"/>
                    <a:pt x="266647" y="434508"/>
                    <a:pt x="355054" y="454393"/>
                  </a:cubicBezTo>
                  <a:cubicBezTo>
                    <a:pt x="428330" y="470875"/>
                    <a:pt x="576269" y="410155"/>
                    <a:pt x="563076" y="301887"/>
                  </a:cubicBezTo>
                  <a:cubicBezTo>
                    <a:pt x="554116" y="228365"/>
                    <a:pt x="413113" y="126950"/>
                    <a:pt x="360338" y="95468"/>
                  </a:cubicBezTo>
                  <a:cubicBezTo>
                    <a:pt x="291775" y="54567"/>
                    <a:pt x="116552" y="-35697"/>
                    <a:pt x="68224" y="15107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575">
              <a:extLst>
                <a:ext uri="{FF2B5EF4-FFF2-40B4-BE49-F238E27FC236}">
                  <a16:creationId xmlns:a16="http://schemas.microsoft.com/office/drawing/2014/main" id="{8CD18290-F4D0-4437-B6EF-62D92CA7D6CF}"/>
                </a:ext>
              </a:extLst>
            </p:cNvPr>
            <p:cNvSpPr/>
            <p:nvPr/>
          </p:nvSpPr>
          <p:spPr>
            <a:xfrm>
              <a:off x="25588575" y="6207065"/>
              <a:ext cx="1104052" cy="736913"/>
            </a:xfrm>
            <a:custGeom>
              <a:avLst/>
              <a:gdLst>
                <a:gd name="connsiteX0" fmla="*/ 256000 w 922964"/>
                <a:gd name="connsiteY0" fmla="*/ 18764 h 616044"/>
                <a:gd name="connsiteX1" fmla="*/ 51272 w 922964"/>
                <a:gd name="connsiteY1" fmla="*/ 484303 h 616044"/>
                <a:gd name="connsiteX2" fmla="*/ 539149 w 922964"/>
                <a:gd name="connsiteY2" fmla="*/ 602438 h 616044"/>
                <a:gd name="connsiteX3" fmla="*/ 917836 w 922964"/>
                <a:gd name="connsiteY3" fmla="*/ 414685 h 616044"/>
                <a:gd name="connsiteX4" fmla="*/ 636007 w 922964"/>
                <a:gd name="connsiteY4" fmla="*/ 22205 h 616044"/>
                <a:gd name="connsiteX5" fmla="*/ 256000 w 922964"/>
                <a:gd name="connsiteY5" fmla="*/ 18764 h 61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4" h="616044">
                  <a:moveTo>
                    <a:pt x="256000" y="18764"/>
                  </a:moveTo>
                  <a:cubicBezTo>
                    <a:pt x="116308" y="1984"/>
                    <a:pt x="-99358" y="216782"/>
                    <a:pt x="51272" y="484303"/>
                  </a:cubicBezTo>
                  <a:cubicBezTo>
                    <a:pt x="180133" y="713162"/>
                    <a:pt x="382085" y="560277"/>
                    <a:pt x="539149" y="602438"/>
                  </a:cubicBezTo>
                  <a:cubicBezTo>
                    <a:pt x="635823" y="628389"/>
                    <a:pt x="869061" y="640374"/>
                    <a:pt x="917836" y="414685"/>
                  </a:cubicBezTo>
                  <a:cubicBezTo>
                    <a:pt x="961750" y="211485"/>
                    <a:pt x="711335" y="54152"/>
                    <a:pt x="636007" y="22205"/>
                  </a:cubicBezTo>
                  <a:cubicBezTo>
                    <a:pt x="503944" y="-33803"/>
                    <a:pt x="402589" y="35900"/>
                    <a:pt x="256000" y="1876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576">
              <a:extLst>
                <a:ext uri="{FF2B5EF4-FFF2-40B4-BE49-F238E27FC236}">
                  <a16:creationId xmlns:a16="http://schemas.microsoft.com/office/drawing/2014/main" id="{8B5364DF-A55A-4960-8E90-5C062835A6AF}"/>
                </a:ext>
              </a:extLst>
            </p:cNvPr>
            <p:cNvSpPr/>
            <p:nvPr/>
          </p:nvSpPr>
          <p:spPr>
            <a:xfrm>
              <a:off x="25113034" y="7645334"/>
              <a:ext cx="951080" cy="458001"/>
            </a:xfrm>
            <a:custGeom>
              <a:avLst/>
              <a:gdLst>
                <a:gd name="connsiteX0" fmla="*/ 205717 w 795083"/>
                <a:gd name="connsiteY0" fmla="*/ 19361 h 382879"/>
                <a:gd name="connsiteX1" fmla="*/ 24783 w 795083"/>
                <a:gd name="connsiteY1" fmla="*/ 285439 h 382879"/>
                <a:gd name="connsiteX2" fmla="*/ 403697 w 795083"/>
                <a:gd name="connsiteY2" fmla="*/ 342374 h 382879"/>
                <a:gd name="connsiteX3" fmla="*/ 777285 w 795083"/>
                <a:gd name="connsiteY3" fmla="*/ 288345 h 382879"/>
                <a:gd name="connsiteX4" fmla="*/ 569736 w 795083"/>
                <a:gd name="connsiteY4" fmla="*/ 54905 h 382879"/>
                <a:gd name="connsiteX5" fmla="*/ 205717 w 795083"/>
                <a:gd name="connsiteY5" fmla="*/ 19361 h 3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83" h="382879">
                  <a:moveTo>
                    <a:pt x="205717" y="19361"/>
                  </a:moveTo>
                  <a:cubicBezTo>
                    <a:pt x="114219" y="59997"/>
                    <a:pt x="-65778" y="128802"/>
                    <a:pt x="24783" y="285439"/>
                  </a:cubicBezTo>
                  <a:cubicBezTo>
                    <a:pt x="92992" y="403414"/>
                    <a:pt x="299217" y="324021"/>
                    <a:pt x="403697" y="342374"/>
                  </a:cubicBezTo>
                  <a:cubicBezTo>
                    <a:pt x="529389" y="364454"/>
                    <a:pt x="685235" y="445350"/>
                    <a:pt x="777285" y="288345"/>
                  </a:cubicBezTo>
                  <a:cubicBezTo>
                    <a:pt x="854480" y="156677"/>
                    <a:pt x="661094" y="98722"/>
                    <a:pt x="569736" y="54905"/>
                  </a:cubicBezTo>
                  <a:cubicBezTo>
                    <a:pt x="436671" y="-8917"/>
                    <a:pt x="355466" y="-11864"/>
                    <a:pt x="205717" y="1936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577">
              <a:extLst>
                <a:ext uri="{FF2B5EF4-FFF2-40B4-BE49-F238E27FC236}">
                  <a16:creationId xmlns:a16="http://schemas.microsoft.com/office/drawing/2014/main" id="{8A1D7668-C11F-42CD-8A94-4A87E8E88D0E}"/>
                </a:ext>
              </a:extLst>
            </p:cNvPr>
            <p:cNvSpPr/>
            <p:nvPr/>
          </p:nvSpPr>
          <p:spPr>
            <a:xfrm>
              <a:off x="27574215" y="6004542"/>
              <a:ext cx="912029" cy="453809"/>
            </a:xfrm>
            <a:custGeom>
              <a:avLst/>
              <a:gdLst>
                <a:gd name="connsiteX0" fmla="*/ 214153 w 762437"/>
                <a:gd name="connsiteY0" fmla="*/ 14606 h 379375"/>
                <a:gd name="connsiteX1" fmla="*/ 4513 w 762437"/>
                <a:gd name="connsiteY1" fmla="*/ 216756 h 379375"/>
                <a:gd name="connsiteX2" fmla="*/ 368558 w 762437"/>
                <a:gd name="connsiteY2" fmla="*/ 317762 h 379375"/>
                <a:gd name="connsiteX3" fmla="*/ 740468 w 762437"/>
                <a:gd name="connsiteY3" fmla="*/ 318574 h 379375"/>
                <a:gd name="connsiteX4" fmla="*/ 619021 w 762437"/>
                <a:gd name="connsiteY4" fmla="*/ 84262 h 379375"/>
                <a:gd name="connsiteX5" fmla="*/ 214153 w 762437"/>
                <a:gd name="connsiteY5" fmla="*/ 14606 h 3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437" h="379375">
                  <a:moveTo>
                    <a:pt x="214153" y="14606"/>
                  </a:moveTo>
                  <a:cubicBezTo>
                    <a:pt x="102079" y="-14379"/>
                    <a:pt x="-25759" y="65264"/>
                    <a:pt x="4513" y="216756"/>
                  </a:cubicBezTo>
                  <a:cubicBezTo>
                    <a:pt x="48678" y="437776"/>
                    <a:pt x="235924" y="314754"/>
                    <a:pt x="368558" y="317762"/>
                  </a:cubicBezTo>
                  <a:cubicBezTo>
                    <a:pt x="476970" y="320221"/>
                    <a:pt x="660028" y="454619"/>
                    <a:pt x="740468" y="318574"/>
                  </a:cubicBezTo>
                  <a:cubicBezTo>
                    <a:pt x="811582" y="198302"/>
                    <a:pt x="693701" y="136093"/>
                    <a:pt x="619021" y="84262"/>
                  </a:cubicBezTo>
                  <a:cubicBezTo>
                    <a:pt x="502471" y="3371"/>
                    <a:pt x="407926" y="-17962"/>
                    <a:pt x="214153" y="146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578">
              <a:extLst>
                <a:ext uri="{FF2B5EF4-FFF2-40B4-BE49-F238E27FC236}">
                  <a16:creationId xmlns:a16="http://schemas.microsoft.com/office/drawing/2014/main" id="{54E717B5-EB94-4C55-BFEE-2E37724A6573}"/>
                </a:ext>
              </a:extLst>
            </p:cNvPr>
            <p:cNvSpPr/>
            <p:nvPr/>
          </p:nvSpPr>
          <p:spPr>
            <a:xfrm>
              <a:off x="28268983" y="13668704"/>
              <a:ext cx="778108" cy="1417980"/>
            </a:xfrm>
            <a:custGeom>
              <a:avLst/>
              <a:gdLst>
                <a:gd name="connsiteX0" fmla="*/ 347001 w 650482"/>
                <a:gd name="connsiteY0" fmla="*/ 50166 h 1185402"/>
                <a:gd name="connsiteX1" fmla="*/ 8725 w 650482"/>
                <a:gd name="connsiteY1" fmla="*/ 288277 h 1185402"/>
                <a:gd name="connsiteX2" fmla="*/ 67267 w 650482"/>
                <a:gd name="connsiteY2" fmla="*/ 585085 h 1185402"/>
                <a:gd name="connsiteX3" fmla="*/ 105544 w 650482"/>
                <a:gd name="connsiteY3" fmla="*/ 959892 h 1185402"/>
                <a:gd name="connsiteX4" fmla="*/ 422453 w 650482"/>
                <a:gd name="connsiteY4" fmla="*/ 1128730 h 1185402"/>
                <a:gd name="connsiteX5" fmla="*/ 626514 w 650482"/>
                <a:gd name="connsiteY5" fmla="*/ 496456 h 1185402"/>
                <a:gd name="connsiteX6" fmla="*/ 347001 w 650482"/>
                <a:gd name="connsiteY6" fmla="*/ 50166 h 118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482" h="1185402">
                  <a:moveTo>
                    <a:pt x="347001" y="50166"/>
                  </a:moveTo>
                  <a:cubicBezTo>
                    <a:pt x="304005" y="-91193"/>
                    <a:pt x="59772" y="91079"/>
                    <a:pt x="8725" y="288277"/>
                  </a:cubicBezTo>
                  <a:cubicBezTo>
                    <a:pt x="-23214" y="411663"/>
                    <a:pt x="40854" y="502434"/>
                    <a:pt x="67267" y="585085"/>
                  </a:cubicBezTo>
                  <a:cubicBezTo>
                    <a:pt x="106317" y="707282"/>
                    <a:pt x="96021" y="819077"/>
                    <a:pt x="105544" y="959892"/>
                  </a:cubicBezTo>
                  <a:cubicBezTo>
                    <a:pt x="118584" y="1152688"/>
                    <a:pt x="225453" y="1257282"/>
                    <a:pt x="422453" y="1128730"/>
                  </a:cubicBezTo>
                  <a:cubicBezTo>
                    <a:pt x="690538" y="953791"/>
                    <a:pt x="665408" y="689867"/>
                    <a:pt x="626514" y="496456"/>
                  </a:cubicBezTo>
                  <a:cubicBezTo>
                    <a:pt x="591148" y="320600"/>
                    <a:pt x="551294" y="123524"/>
                    <a:pt x="347001" y="5016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579">
              <a:extLst>
                <a:ext uri="{FF2B5EF4-FFF2-40B4-BE49-F238E27FC236}">
                  <a16:creationId xmlns:a16="http://schemas.microsoft.com/office/drawing/2014/main" id="{513A4CA4-58FD-467E-B42B-492E1E981F36}"/>
                </a:ext>
              </a:extLst>
            </p:cNvPr>
            <p:cNvSpPr/>
            <p:nvPr/>
          </p:nvSpPr>
          <p:spPr>
            <a:xfrm>
              <a:off x="19552561" y="11938551"/>
              <a:ext cx="1040393" cy="1243044"/>
            </a:xfrm>
            <a:custGeom>
              <a:avLst/>
              <a:gdLst>
                <a:gd name="connsiteX0" fmla="*/ 174983 w 869747"/>
                <a:gd name="connsiteY0" fmla="*/ 19120 h 1039159"/>
                <a:gd name="connsiteX1" fmla="*/ 19072 w 869747"/>
                <a:gd name="connsiteY1" fmla="*/ 402052 h 1039159"/>
                <a:gd name="connsiteX2" fmla="*/ 228835 w 869747"/>
                <a:gd name="connsiteY2" fmla="*/ 620233 h 1039159"/>
                <a:gd name="connsiteX3" fmla="*/ 463725 w 869747"/>
                <a:gd name="connsiteY3" fmla="*/ 914991 h 1039159"/>
                <a:gd name="connsiteX4" fmla="*/ 821713 w 869747"/>
                <a:gd name="connsiteY4" fmla="*/ 886051 h 1039159"/>
                <a:gd name="connsiteX5" fmla="*/ 651534 w 869747"/>
                <a:gd name="connsiteY5" fmla="*/ 243848 h 1039159"/>
                <a:gd name="connsiteX6" fmla="*/ 174983 w 869747"/>
                <a:gd name="connsiteY6" fmla="*/ 19120 h 103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747" h="1039159">
                  <a:moveTo>
                    <a:pt x="174983" y="19120"/>
                  </a:moveTo>
                  <a:cubicBezTo>
                    <a:pt x="62361" y="-76633"/>
                    <a:pt x="-44607" y="208556"/>
                    <a:pt x="19072" y="402052"/>
                  </a:cubicBezTo>
                  <a:cubicBezTo>
                    <a:pt x="58915" y="523122"/>
                    <a:pt x="161915" y="564934"/>
                    <a:pt x="228835" y="620233"/>
                  </a:cubicBezTo>
                  <a:cubicBezTo>
                    <a:pt x="327776" y="701993"/>
                    <a:pt x="379564" y="801629"/>
                    <a:pt x="463725" y="914991"/>
                  </a:cubicBezTo>
                  <a:cubicBezTo>
                    <a:pt x="578952" y="1070198"/>
                    <a:pt x="725446" y="1100545"/>
                    <a:pt x="821713" y="886051"/>
                  </a:cubicBezTo>
                  <a:cubicBezTo>
                    <a:pt x="952717" y="594160"/>
                    <a:pt x="788852" y="385621"/>
                    <a:pt x="651534" y="243848"/>
                  </a:cubicBezTo>
                  <a:cubicBezTo>
                    <a:pt x="526679" y="114943"/>
                    <a:pt x="386570" y="-29395"/>
                    <a:pt x="174983" y="191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580">
              <a:extLst>
                <a:ext uri="{FF2B5EF4-FFF2-40B4-BE49-F238E27FC236}">
                  <a16:creationId xmlns:a16="http://schemas.microsoft.com/office/drawing/2014/main" id="{592AECC4-B6EB-45A2-A8FB-CB7E33FEAAA0}"/>
                </a:ext>
              </a:extLst>
            </p:cNvPr>
            <p:cNvSpPr/>
            <p:nvPr/>
          </p:nvSpPr>
          <p:spPr>
            <a:xfrm>
              <a:off x="20891248" y="11183552"/>
              <a:ext cx="1535566" cy="1376521"/>
            </a:xfrm>
            <a:custGeom>
              <a:avLst/>
              <a:gdLst>
                <a:gd name="connsiteX0" fmla="*/ 147948 w 1283701"/>
                <a:gd name="connsiteY0" fmla="*/ 62323 h 1150743"/>
                <a:gd name="connsiteX1" fmla="*/ 100987 w 1283701"/>
                <a:gd name="connsiteY1" fmla="*/ 595038 h 1150743"/>
                <a:gd name="connsiteX2" fmla="*/ 443424 w 1283701"/>
                <a:gd name="connsiteY2" fmla="*/ 785091 h 1150743"/>
                <a:gd name="connsiteX3" fmla="*/ 846085 w 1283701"/>
                <a:gd name="connsiteY3" fmla="*/ 1060277 h 1150743"/>
                <a:gd name="connsiteX4" fmla="*/ 1277692 w 1283701"/>
                <a:gd name="connsiteY4" fmla="*/ 888455 h 1150743"/>
                <a:gd name="connsiteX5" fmla="*/ 822739 w 1283701"/>
                <a:gd name="connsiteY5" fmla="*/ 159088 h 1150743"/>
                <a:gd name="connsiteX6" fmla="*/ 147948 w 1283701"/>
                <a:gd name="connsiteY6" fmla="*/ 62323 h 11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701" h="1150743">
                  <a:moveTo>
                    <a:pt x="147948" y="62323"/>
                  </a:moveTo>
                  <a:cubicBezTo>
                    <a:pt x="-27762" y="-13272"/>
                    <a:pt x="-51426" y="379994"/>
                    <a:pt x="100987" y="595038"/>
                  </a:cubicBezTo>
                  <a:cubicBezTo>
                    <a:pt x="196351" y="729592"/>
                    <a:pt x="339624" y="742148"/>
                    <a:pt x="443424" y="785091"/>
                  </a:cubicBezTo>
                  <a:cubicBezTo>
                    <a:pt x="596890" y="848583"/>
                    <a:pt x="698861" y="952095"/>
                    <a:pt x="846085" y="1060277"/>
                  </a:cubicBezTo>
                  <a:cubicBezTo>
                    <a:pt x="1047655" y="1208392"/>
                    <a:pt x="1240340" y="1190244"/>
                    <a:pt x="1277692" y="888455"/>
                  </a:cubicBezTo>
                  <a:cubicBezTo>
                    <a:pt x="1328523" y="477769"/>
                    <a:pt x="1046508" y="282196"/>
                    <a:pt x="822739" y="159088"/>
                  </a:cubicBezTo>
                  <a:cubicBezTo>
                    <a:pt x="619282" y="47153"/>
                    <a:pt x="391086" y="-78068"/>
                    <a:pt x="147948" y="6232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581">
              <a:extLst>
                <a:ext uri="{FF2B5EF4-FFF2-40B4-BE49-F238E27FC236}">
                  <a16:creationId xmlns:a16="http://schemas.microsoft.com/office/drawing/2014/main" id="{8A3BEC7F-870E-454E-8A21-8C16C559A9F8}"/>
                </a:ext>
              </a:extLst>
            </p:cNvPr>
            <p:cNvSpPr/>
            <p:nvPr/>
          </p:nvSpPr>
          <p:spPr>
            <a:xfrm>
              <a:off x="18920564" y="14372353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582">
              <a:extLst>
                <a:ext uri="{FF2B5EF4-FFF2-40B4-BE49-F238E27FC236}">
                  <a16:creationId xmlns:a16="http://schemas.microsoft.com/office/drawing/2014/main" id="{2BE4AF82-0B15-4336-B065-63102E43A8A6}"/>
                </a:ext>
              </a:extLst>
            </p:cNvPr>
            <p:cNvSpPr/>
            <p:nvPr/>
          </p:nvSpPr>
          <p:spPr>
            <a:xfrm>
              <a:off x="22609860" y="15352705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6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6"/>
                  </a:cubicBezTo>
                  <a:cubicBezTo>
                    <a:pt x="370606" y="244050"/>
                    <a:pt x="283928" y="108947"/>
                    <a:pt x="220260" y="50579"/>
                  </a:cubicBezTo>
                  <a:cubicBezTo>
                    <a:pt x="178281" y="12096"/>
                    <a:pt x="98413" y="-16475"/>
                    <a:pt x="43544" y="10766"/>
                  </a:cubicBezTo>
                  <a:cubicBezTo>
                    <a:pt x="35975" y="14438"/>
                    <a:pt x="28949" y="19134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583">
              <a:extLst>
                <a:ext uri="{FF2B5EF4-FFF2-40B4-BE49-F238E27FC236}">
                  <a16:creationId xmlns:a16="http://schemas.microsoft.com/office/drawing/2014/main" id="{A50F5C21-4F2C-472B-8B73-88E5A2B4000D}"/>
                </a:ext>
              </a:extLst>
            </p:cNvPr>
            <p:cNvSpPr/>
            <p:nvPr/>
          </p:nvSpPr>
          <p:spPr>
            <a:xfrm>
              <a:off x="25688483" y="11014336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6 h 282921"/>
                <a:gd name="connsiteX2" fmla="*/ 220261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6"/>
                  </a:cubicBezTo>
                  <a:cubicBezTo>
                    <a:pt x="370607" y="244051"/>
                    <a:pt x="283928" y="108947"/>
                    <a:pt x="220261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584">
              <a:extLst>
                <a:ext uri="{FF2B5EF4-FFF2-40B4-BE49-F238E27FC236}">
                  <a16:creationId xmlns:a16="http://schemas.microsoft.com/office/drawing/2014/main" id="{A3512B96-1654-4CAD-B1B9-05F22214C20C}"/>
                </a:ext>
              </a:extLst>
            </p:cNvPr>
            <p:cNvSpPr/>
            <p:nvPr/>
          </p:nvSpPr>
          <p:spPr>
            <a:xfrm>
              <a:off x="20908120" y="8297609"/>
              <a:ext cx="750911" cy="690085"/>
            </a:xfrm>
            <a:custGeom>
              <a:avLst/>
              <a:gdLst>
                <a:gd name="connsiteX0" fmla="*/ 46211 w 627746"/>
                <a:gd name="connsiteY0" fmla="*/ 50406 h 576897"/>
                <a:gd name="connsiteX1" fmla="*/ 488598 w 627746"/>
                <a:gd name="connsiteY1" fmla="*/ 570748 h 576897"/>
                <a:gd name="connsiteX2" fmla="*/ 449125 w 627746"/>
                <a:gd name="connsiteY2" fmla="*/ 103135 h 576897"/>
                <a:gd name="connsiteX3" fmla="*/ 88787 w 627746"/>
                <a:gd name="connsiteY3" fmla="*/ 21952 h 576897"/>
                <a:gd name="connsiteX4" fmla="*/ 46211 w 627746"/>
                <a:gd name="connsiteY4" fmla="*/ 50406 h 5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746" h="576897">
                  <a:moveTo>
                    <a:pt x="46211" y="50406"/>
                  </a:moveTo>
                  <a:cubicBezTo>
                    <a:pt x="-135844" y="215051"/>
                    <a:pt x="263583" y="632328"/>
                    <a:pt x="488598" y="570748"/>
                  </a:cubicBezTo>
                  <a:cubicBezTo>
                    <a:pt x="755694" y="497637"/>
                    <a:pt x="578951" y="222151"/>
                    <a:pt x="449125" y="103135"/>
                  </a:cubicBezTo>
                  <a:cubicBezTo>
                    <a:pt x="363525" y="24665"/>
                    <a:pt x="200668" y="-33593"/>
                    <a:pt x="88787" y="21952"/>
                  </a:cubicBezTo>
                  <a:cubicBezTo>
                    <a:pt x="73355" y="29440"/>
                    <a:pt x="59028" y="39014"/>
                    <a:pt x="46211" y="5040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585">
              <a:extLst>
                <a:ext uri="{FF2B5EF4-FFF2-40B4-BE49-F238E27FC236}">
                  <a16:creationId xmlns:a16="http://schemas.microsoft.com/office/drawing/2014/main" id="{519109AF-B181-4F54-90C6-DCD8D276551E}"/>
                </a:ext>
              </a:extLst>
            </p:cNvPr>
            <p:cNvSpPr/>
            <p:nvPr/>
          </p:nvSpPr>
          <p:spPr>
            <a:xfrm>
              <a:off x="26328040" y="8579667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7 w 307858"/>
                <a:gd name="connsiteY1" fmla="*/ 279905 h 282921"/>
                <a:gd name="connsiteX2" fmla="*/ 220260 w 307858"/>
                <a:gd name="connsiteY2" fmla="*/ 50579 h 282921"/>
                <a:gd name="connsiteX3" fmla="*/ 43544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6"/>
                    <a:pt x="239617" y="279905"/>
                  </a:cubicBezTo>
                  <a:cubicBezTo>
                    <a:pt x="370607" y="244050"/>
                    <a:pt x="283928" y="108947"/>
                    <a:pt x="220260" y="50579"/>
                  </a:cubicBezTo>
                  <a:cubicBezTo>
                    <a:pt x="178281" y="12096"/>
                    <a:pt x="98412" y="-16475"/>
                    <a:pt x="43544" y="10766"/>
                  </a:cubicBezTo>
                  <a:cubicBezTo>
                    <a:pt x="35976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586">
              <a:extLst>
                <a:ext uri="{FF2B5EF4-FFF2-40B4-BE49-F238E27FC236}">
                  <a16:creationId xmlns:a16="http://schemas.microsoft.com/office/drawing/2014/main" id="{24BBA1E6-9B10-4E6C-B415-99930C1FDC12}"/>
                </a:ext>
              </a:extLst>
            </p:cNvPr>
            <p:cNvSpPr/>
            <p:nvPr/>
          </p:nvSpPr>
          <p:spPr>
            <a:xfrm>
              <a:off x="23784989" y="8410451"/>
              <a:ext cx="368260" cy="338431"/>
            </a:xfrm>
            <a:custGeom>
              <a:avLst/>
              <a:gdLst>
                <a:gd name="connsiteX0" fmla="*/ 22663 w 307858"/>
                <a:gd name="connsiteY0" fmla="*/ 24720 h 282921"/>
                <a:gd name="connsiteX1" fmla="*/ 239618 w 307858"/>
                <a:gd name="connsiteY1" fmla="*/ 279905 h 282921"/>
                <a:gd name="connsiteX2" fmla="*/ 220259 w 307858"/>
                <a:gd name="connsiteY2" fmla="*/ 50579 h 282921"/>
                <a:gd name="connsiteX3" fmla="*/ 43543 w 307858"/>
                <a:gd name="connsiteY3" fmla="*/ 10766 h 282921"/>
                <a:gd name="connsiteX4" fmla="*/ 22663 w 307858"/>
                <a:gd name="connsiteY4" fmla="*/ 24720 h 2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58" h="282921">
                  <a:moveTo>
                    <a:pt x="22663" y="24720"/>
                  </a:moveTo>
                  <a:cubicBezTo>
                    <a:pt x="-66620" y="105465"/>
                    <a:pt x="129266" y="310105"/>
                    <a:pt x="239618" y="279905"/>
                  </a:cubicBezTo>
                  <a:cubicBezTo>
                    <a:pt x="370606" y="244050"/>
                    <a:pt x="283928" y="108947"/>
                    <a:pt x="220259" y="50579"/>
                  </a:cubicBezTo>
                  <a:cubicBezTo>
                    <a:pt x="178280" y="12096"/>
                    <a:pt x="98411" y="-16475"/>
                    <a:pt x="43543" y="10766"/>
                  </a:cubicBezTo>
                  <a:cubicBezTo>
                    <a:pt x="35975" y="14438"/>
                    <a:pt x="28949" y="19133"/>
                    <a:pt x="22663" y="247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587">
              <a:extLst>
                <a:ext uri="{FF2B5EF4-FFF2-40B4-BE49-F238E27FC236}">
                  <a16:creationId xmlns:a16="http://schemas.microsoft.com/office/drawing/2014/main" id="{8FF1F69E-C584-4667-A7DB-1E5BB142B907}"/>
                </a:ext>
              </a:extLst>
            </p:cNvPr>
            <p:cNvSpPr/>
            <p:nvPr/>
          </p:nvSpPr>
          <p:spPr>
            <a:xfrm>
              <a:off x="19552561" y="8538353"/>
              <a:ext cx="262169" cy="421058"/>
            </a:xfrm>
            <a:custGeom>
              <a:avLst/>
              <a:gdLst>
                <a:gd name="connsiteX0" fmla="*/ 114619 w 219168"/>
                <a:gd name="connsiteY0" fmla="*/ 872 h 351996"/>
                <a:gd name="connsiteX1" fmla="*/ 52676 w 219168"/>
                <a:gd name="connsiteY1" fmla="*/ 329908 h 351996"/>
                <a:gd name="connsiteX2" fmla="*/ 218874 w 219168"/>
                <a:gd name="connsiteY2" fmla="*/ 170539 h 351996"/>
                <a:gd name="connsiteX3" fmla="*/ 138616 w 219168"/>
                <a:gd name="connsiteY3" fmla="*/ 8298 h 351996"/>
                <a:gd name="connsiteX4" fmla="*/ 114619 w 219168"/>
                <a:gd name="connsiteY4" fmla="*/ 872 h 35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168" h="351996">
                  <a:moveTo>
                    <a:pt x="114619" y="872"/>
                  </a:moveTo>
                  <a:cubicBezTo>
                    <a:pt x="-4385" y="-17615"/>
                    <a:pt x="-40272" y="263252"/>
                    <a:pt x="52676" y="329908"/>
                  </a:cubicBezTo>
                  <a:cubicBezTo>
                    <a:pt x="163012" y="409025"/>
                    <a:pt x="213547" y="256702"/>
                    <a:pt x="218874" y="170539"/>
                  </a:cubicBezTo>
                  <a:cubicBezTo>
                    <a:pt x="222386" y="113729"/>
                    <a:pt x="194340" y="33746"/>
                    <a:pt x="138616" y="8298"/>
                  </a:cubicBezTo>
                  <a:cubicBezTo>
                    <a:pt x="130996" y="4734"/>
                    <a:pt x="122921" y="2235"/>
                    <a:pt x="114619" y="87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588">
              <a:extLst>
                <a:ext uri="{FF2B5EF4-FFF2-40B4-BE49-F238E27FC236}">
                  <a16:creationId xmlns:a16="http://schemas.microsoft.com/office/drawing/2014/main" id="{ADF56011-BB5E-476F-BC34-F648661A2512}"/>
                </a:ext>
              </a:extLst>
            </p:cNvPr>
            <p:cNvSpPr/>
            <p:nvPr/>
          </p:nvSpPr>
          <p:spPr>
            <a:xfrm>
              <a:off x="19104694" y="6365271"/>
              <a:ext cx="296269" cy="420499"/>
            </a:xfrm>
            <a:custGeom>
              <a:avLst/>
              <a:gdLst>
                <a:gd name="connsiteX0" fmla="*/ 21889 w 247675"/>
                <a:gd name="connsiteY0" fmla="*/ 325840 h 351528"/>
                <a:gd name="connsiteX1" fmla="*/ 244959 w 247675"/>
                <a:gd name="connsiteY1" fmla="*/ 77608 h 351528"/>
                <a:gd name="connsiteX2" fmla="*/ 43958 w 247675"/>
                <a:gd name="connsiteY2" fmla="*/ 100385 h 351528"/>
                <a:gd name="connsiteX3" fmla="*/ 9591 w 247675"/>
                <a:gd name="connsiteY3" fmla="*/ 302066 h 351528"/>
                <a:gd name="connsiteX4" fmla="*/ 21889 w 247675"/>
                <a:gd name="connsiteY4" fmla="*/ 325840 h 35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5" h="351528">
                  <a:moveTo>
                    <a:pt x="21889" y="325840"/>
                  </a:moveTo>
                  <a:cubicBezTo>
                    <a:pt x="92953" y="427428"/>
                    <a:pt x="271772" y="203380"/>
                    <a:pt x="244959" y="77608"/>
                  </a:cubicBezTo>
                  <a:cubicBezTo>
                    <a:pt x="213124" y="-71687"/>
                    <a:pt x="94938" y="27589"/>
                    <a:pt x="43958" y="100385"/>
                  </a:cubicBezTo>
                  <a:cubicBezTo>
                    <a:pt x="10347" y="148384"/>
                    <a:pt x="-14459" y="239567"/>
                    <a:pt x="9591" y="302066"/>
                  </a:cubicBezTo>
                  <a:cubicBezTo>
                    <a:pt x="12713" y="310458"/>
                    <a:pt x="16843" y="318441"/>
                    <a:pt x="21889" y="32584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589">
              <a:extLst>
                <a:ext uri="{FF2B5EF4-FFF2-40B4-BE49-F238E27FC236}">
                  <a16:creationId xmlns:a16="http://schemas.microsoft.com/office/drawing/2014/main" id="{FAF268CF-1406-4CF4-9849-71208263FA6E}"/>
                </a:ext>
              </a:extLst>
            </p:cNvPr>
            <p:cNvSpPr/>
            <p:nvPr/>
          </p:nvSpPr>
          <p:spPr>
            <a:xfrm>
              <a:off x="21638319" y="9472846"/>
              <a:ext cx="2060420" cy="1468029"/>
            </a:xfrm>
            <a:custGeom>
              <a:avLst/>
              <a:gdLst>
                <a:gd name="connsiteX0" fmla="*/ 1228590 w 1722468"/>
                <a:gd name="connsiteY0" fmla="*/ 901 h 1227242"/>
                <a:gd name="connsiteX1" fmla="*/ 827152 w 1722468"/>
                <a:gd name="connsiteY1" fmla="*/ 224724 h 1227242"/>
                <a:gd name="connsiteX2" fmla="*/ 337926 w 1722468"/>
                <a:gd name="connsiteY2" fmla="*/ 351395 h 1227242"/>
                <a:gd name="connsiteX3" fmla="*/ 7996 w 1722468"/>
                <a:gd name="connsiteY3" fmla="*/ 448684 h 1227242"/>
                <a:gd name="connsiteX4" fmla="*/ 129104 w 1722468"/>
                <a:gd name="connsiteY4" fmla="*/ 873145 h 1227242"/>
                <a:gd name="connsiteX5" fmla="*/ 1720045 w 1722468"/>
                <a:gd name="connsiteY5" fmla="*/ 764263 h 1227242"/>
                <a:gd name="connsiteX6" fmla="*/ 1228590 w 1722468"/>
                <a:gd name="connsiteY6" fmla="*/ 901 h 12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468" h="1227242">
                  <a:moveTo>
                    <a:pt x="1228590" y="901"/>
                  </a:moveTo>
                  <a:cubicBezTo>
                    <a:pt x="1091415" y="-12958"/>
                    <a:pt x="992803" y="136307"/>
                    <a:pt x="827152" y="224724"/>
                  </a:cubicBezTo>
                  <a:cubicBezTo>
                    <a:pt x="676881" y="306232"/>
                    <a:pt x="508910" y="349724"/>
                    <a:pt x="337926" y="351395"/>
                  </a:cubicBezTo>
                  <a:cubicBezTo>
                    <a:pt x="227397" y="351567"/>
                    <a:pt x="70337" y="299155"/>
                    <a:pt x="7996" y="448684"/>
                  </a:cubicBezTo>
                  <a:cubicBezTo>
                    <a:pt x="-30898" y="541971"/>
                    <a:pt x="82263" y="802277"/>
                    <a:pt x="129104" y="873145"/>
                  </a:cubicBezTo>
                  <a:cubicBezTo>
                    <a:pt x="378347" y="1250238"/>
                    <a:pt x="1788685" y="1473626"/>
                    <a:pt x="1720045" y="764263"/>
                  </a:cubicBezTo>
                  <a:cubicBezTo>
                    <a:pt x="1693623" y="491199"/>
                    <a:pt x="1515200" y="29858"/>
                    <a:pt x="1228590" y="901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590">
              <a:extLst>
                <a:ext uri="{FF2B5EF4-FFF2-40B4-BE49-F238E27FC236}">
                  <a16:creationId xmlns:a16="http://schemas.microsoft.com/office/drawing/2014/main" id="{51B99B91-3B5C-441C-911A-CDB4DC9A9806}"/>
                </a:ext>
              </a:extLst>
            </p:cNvPr>
            <p:cNvSpPr/>
            <p:nvPr/>
          </p:nvSpPr>
          <p:spPr>
            <a:xfrm>
              <a:off x="23554776" y="11426027"/>
              <a:ext cx="1856136" cy="1557081"/>
            </a:xfrm>
            <a:custGeom>
              <a:avLst/>
              <a:gdLst>
                <a:gd name="connsiteX0" fmla="*/ 282209 w 1551691"/>
                <a:gd name="connsiteY0" fmla="*/ 1173286 h 1301687"/>
                <a:gd name="connsiteX1" fmla="*/ 15370 w 1551691"/>
                <a:gd name="connsiteY1" fmla="*/ 895294 h 1301687"/>
                <a:gd name="connsiteX2" fmla="*/ 113005 w 1551691"/>
                <a:gd name="connsiteY2" fmla="*/ 457226 h 1301687"/>
                <a:gd name="connsiteX3" fmla="*/ 588734 w 1551691"/>
                <a:gd name="connsiteY3" fmla="*/ 518773 h 1301687"/>
                <a:gd name="connsiteX4" fmla="*/ 855520 w 1551691"/>
                <a:gd name="connsiteY4" fmla="*/ 298423 h 1301687"/>
                <a:gd name="connsiteX5" fmla="*/ 1005195 w 1551691"/>
                <a:gd name="connsiteY5" fmla="*/ 15821 h 1301687"/>
                <a:gd name="connsiteX6" fmla="*/ 1382415 w 1551691"/>
                <a:gd name="connsiteY6" fmla="*/ 197656 h 1301687"/>
                <a:gd name="connsiteX7" fmla="*/ 1369829 w 1551691"/>
                <a:gd name="connsiteY7" fmla="*/ 426071 h 1301687"/>
                <a:gd name="connsiteX8" fmla="*/ 1462155 w 1551691"/>
                <a:gd name="connsiteY8" fmla="*/ 583453 h 1301687"/>
                <a:gd name="connsiteX9" fmla="*/ 1436846 w 1551691"/>
                <a:gd name="connsiteY9" fmla="*/ 976970 h 1301687"/>
                <a:gd name="connsiteX10" fmla="*/ 1195689 w 1551691"/>
                <a:gd name="connsiteY10" fmla="*/ 1127320 h 1301687"/>
                <a:gd name="connsiteX11" fmla="*/ 826757 w 1551691"/>
                <a:gd name="connsiteY11" fmla="*/ 1145190 h 1301687"/>
                <a:gd name="connsiteX12" fmla="*/ 664554 w 1551691"/>
                <a:gd name="connsiteY12" fmla="*/ 1278637 h 1301687"/>
                <a:gd name="connsiteX13" fmla="*/ 453853 w 1551691"/>
                <a:gd name="connsiteY13" fmla="*/ 1272283 h 1301687"/>
                <a:gd name="connsiteX14" fmla="*/ 282209 w 1551691"/>
                <a:gd name="connsiteY14" fmla="*/ 1173286 h 13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1691" h="1301687">
                  <a:moveTo>
                    <a:pt x="282209" y="1173286"/>
                  </a:moveTo>
                  <a:cubicBezTo>
                    <a:pt x="148151" y="1203320"/>
                    <a:pt x="48444" y="1019719"/>
                    <a:pt x="15370" y="895294"/>
                  </a:cubicBezTo>
                  <a:cubicBezTo>
                    <a:pt x="-22610" y="752417"/>
                    <a:pt x="9747" y="560057"/>
                    <a:pt x="113005" y="457226"/>
                  </a:cubicBezTo>
                  <a:cubicBezTo>
                    <a:pt x="281593" y="289337"/>
                    <a:pt x="414793" y="525788"/>
                    <a:pt x="588734" y="518773"/>
                  </a:cubicBezTo>
                  <a:cubicBezTo>
                    <a:pt x="682172" y="515004"/>
                    <a:pt x="804374" y="385306"/>
                    <a:pt x="855520" y="298423"/>
                  </a:cubicBezTo>
                  <a:cubicBezTo>
                    <a:pt x="910843" y="204443"/>
                    <a:pt x="897000" y="66019"/>
                    <a:pt x="1005195" y="15821"/>
                  </a:cubicBezTo>
                  <a:cubicBezTo>
                    <a:pt x="1132223" y="-43115"/>
                    <a:pt x="1318304" y="72633"/>
                    <a:pt x="1382415" y="197656"/>
                  </a:cubicBezTo>
                  <a:cubicBezTo>
                    <a:pt x="1431711" y="293790"/>
                    <a:pt x="1399466" y="334000"/>
                    <a:pt x="1369829" y="426071"/>
                  </a:cubicBezTo>
                  <a:cubicBezTo>
                    <a:pt x="1337293" y="527150"/>
                    <a:pt x="1389689" y="527495"/>
                    <a:pt x="1462155" y="583453"/>
                  </a:cubicBezTo>
                  <a:cubicBezTo>
                    <a:pt x="1605072" y="693815"/>
                    <a:pt x="1562171" y="857357"/>
                    <a:pt x="1436846" y="976970"/>
                  </a:cubicBezTo>
                  <a:cubicBezTo>
                    <a:pt x="1372898" y="1038002"/>
                    <a:pt x="1278283" y="1105298"/>
                    <a:pt x="1195689" y="1127320"/>
                  </a:cubicBezTo>
                  <a:cubicBezTo>
                    <a:pt x="1076830" y="1159015"/>
                    <a:pt x="947382" y="1121825"/>
                    <a:pt x="826757" y="1145190"/>
                  </a:cubicBezTo>
                  <a:cubicBezTo>
                    <a:pt x="740849" y="1161830"/>
                    <a:pt x="733428" y="1236487"/>
                    <a:pt x="664554" y="1278637"/>
                  </a:cubicBezTo>
                  <a:cubicBezTo>
                    <a:pt x="598377" y="1319113"/>
                    <a:pt x="520689" y="1299336"/>
                    <a:pt x="453853" y="1272283"/>
                  </a:cubicBezTo>
                  <a:cubicBezTo>
                    <a:pt x="422973" y="1259786"/>
                    <a:pt x="309103" y="1167262"/>
                    <a:pt x="282209" y="117328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591">
              <a:extLst>
                <a:ext uri="{FF2B5EF4-FFF2-40B4-BE49-F238E27FC236}">
                  <a16:creationId xmlns:a16="http://schemas.microsoft.com/office/drawing/2014/main" id="{9CBFEBF5-8E31-4FBB-81FA-4F31C9A4E64B}"/>
                </a:ext>
              </a:extLst>
            </p:cNvPr>
            <p:cNvSpPr/>
            <p:nvPr/>
          </p:nvSpPr>
          <p:spPr>
            <a:xfrm>
              <a:off x="24482844" y="16951192"/>
              <a:ext cx="703997" cy="724382"/>
            </a:xfrm>
            <a:custGeom>
              <a:avLst/>
              <a:gdLst>
                <a:gd name="connsiteX0" fmla="*/ 86476 w 588527"/>
                <a:gd name="connsiteY0" fmla="*/ 93952 h 605568"/>
                <a:gd name="connsiteX1" fmla="*/ 82996 w 588527"/>
                <a:gd name="connsiteY1" fmla="*/ 98825 h 605568"/>
                <a:gd name="connsiteX2" fmla="*/ 666 w 588527"/>
                <a:gd name="connsiteY2" fmla="*/ 303342 h 605568"/>
                <a:gd name="connsiteX3" fmla="*/ 104720 w 588527"/>
                <a:gd name="connsiteY3" fmla="*/ 498972 h 605568"/>
                <a:gd name="connsiteX4" fmla="*/ 512442 w 588527"/>
                <a:gd name="connsiteY4" fmla="*/ 524870 h 605568"/>
                <a:gd name="connsiteX5" fmla="*/ 498059 w 588527"/>
                <a:gd name="connsiteY5" fmla="*/ 112951 h 605568"/>
                <a:gd name="connsiteX6" fmla="*/ 175055 w 588527"/>
                <a:gd name="connsiteY6" fmla="*/ 14754 h 605568"/>
                <a:gd name="connsiteX7" fmla="*/ 86476 w 588527"/>
                <a:gd name="connsiteY7" fmla="*/ 93952 h 6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527" h="605568">
                  <a:moveTo>
                    <a:pt x="86476" y="93952"/>
                  </a:moveTo>
                  <a:cubicBezTo>
                    <a:pt x="85305" y="95569"/>
                    <a:pt x="84145" y="97193"/>
                    <a:pt x="82996" y="98825"/>
                  </a:cubicBezTo>
                  <a:cubicBezTo>
                    <a:pt x="40836" y="158668"/>
                    <a:pt x="-6165" y="220425"/>
                    <a:pt x="666" y="303342"/>
                  </a:cubicBezTo>
                  <a:cubicBezTo>
                    <a:pt x="7152" y="382065"/>
                    <a:pt x="55423" y="450096"/>
                    <a:pt x="104720" y="498972"/>
                  </a:cubicBezTo>
                  <a:cubicBezTo>
                    <a:pt x="217416" y="610703"/>
                    <a:pt x="397294" y="657571"/>
                    <a:pt x="512442" y="524870"/>
                  </a:cubicBezTo>
                  <a:cubicBezTo>
                    <a:pt x="619220" y="406008"/>
                    <a:pt x="612867" y="224092"/>
                    <a:pt x="498059" y="112951"/>
                  </a:cubicBezTo>
                  <a:cubicBezTo>
                    <a:pt x="419454" y="33109"/>
                    <a:pt x="277709" y="-29713"/>
                    <a:pt x="175055" y="14754"/>
                  </a:cubicBezTo>
                  <a:cubicBezTo>
                    <a:pt x="139054" y="32888"/>
                    <a:pt x="108495" y="60211"/>
                    <a:pt x="86476" y="9395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592">
              <a:extLst>
                <a:ext uri="{FF2B5EF4-FFF2-40B4-BE49-F238E27FC236}">
                  <a16:creationId xmlns:a16="http://schemas.microsoft.com/office/drawing/2014/main" id="{CAB574AA-131E-4004-95FC-DFADF4A0B160}"/>
                </a:ext>
              </a:extLst>
            </p:cNvPr>
            <p:cNvSpPr/>
            <p:nvPr/>
          </p:nvSpPr>
          <p:spPr>
            <a:xfrm>
              <a:off x="24537587" y="9472846"/>
              <a:ext cx="1150897" cy="751240"/>
            </a:xfrm>
            <a:custGeom>
              <a:avLst/>
              <a:gdLst>
                <a:gd name="connsiteX0" fmla="*/ 214146 w 962126"/>
                <a:gd name="connsiteY0" fmla="*/ 88843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8 w 962126"/>
                <a:gd name="connsiteY4" fmla="*/ 132343 h 628021"/>
                <a:gd name="connsiteX5" fmla="*/ 518721 w 962126"/>
                <a:gd name="connsiteY5" fmla="*/ 370 h 628021"/>
                <a:gd name="connsiteX6" fmla="*/ 214146 w 962126"/>
                <a:gd name="connsiteY6" fmla="*/ 88843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3"/>
                  </a:moveTo>
                  <a:cubicBezTo>
                    <a:pt x="146602" y="92222"/>
                    <a:pt x="-28226" y="143606"/>
                    <a:pt x="3903" y="263584"/>
                  </a:cubicBezTo>
                  <a:cubicBezTo>
                    <a:pt x="23196" y="335632"/>
                    <a:pt x="230219" y="343567"/>
                    <a:pt x="290224" y="375929"/>
                  </a:cubicBezTo>
                  <a:cubicBezTo>
                    <a:pt x="454366" y="464454"/>
                    <a:pt x="591154" y="691676"/>
                    <a:pt x="804259" y="610976"/>
                  </a:cubicBezTo>
                  <a:cubicBezTo>
                    <a:pt x="1106423" y="496551"/>
                    <a:pt x="910900" y="241256"/>
                    <a:pt x="746168" y="132343"/>
                  </a:cubicBezTo>
                  <a:cubicBezTo>
                    <a:pt x="691284" y="96056"/>
                    <a:pt x="580721" y="5353"/>
                    <a:pt x="518721" y="370"/>
                  </a:cubicBezTo>
                  <a:cubicBezTo>
                    <a:pt x="429548" y="-6796"/>
                    <a:pt x="318694" y="92427"/>
                    <a:pt x="214146" y="888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593">
              <a:extLst>
                <a:ext uri="{FF2B5EF4-FFF2-40B4-BE49-F238E27FC236}">
                  <a16:creationId xmlns:a16="http://schemas.microsoft.com/office/drawing/2014/main" id="{9C37A950-DDE5-47A3-AA16-1D0FEC34BC5E}"/>
                </a:ext>
              </a:extLst>
            </p:cNvPr>
            <p:cNvSpPr/>
            <p:nvPr/>
          </p:nvSpPr>
          <p:spPr>
            <a:xfrm>
              <a:off x="20348231" y="14541567"/>
              <a:ext cx="1119779" cy="687240"/>
            </a:xfrm>
            <a:custGeom>
              <a:avLst/>
              <a:gdLst>
                <a:gd name="connsiteX0" fmla="*/ 116089 w 936112"/>
                <a:gd name="connsiteY0" fmla="*/ 305305 h 574518"/>
                <a:gd name="connsiteX1" fmla="*/ 49697 w 936112"/>
                <a:gd name="connsiteY1" fmla="*/ 564315 h 574518"/>
                <a:gd name="connsiteX2" fmla="*/ 345193 w 936112"/>
                <a:gd name="connsiteY2" fmla="*/ 478909 h 574518"/>
                <a:gd name="connsiteX3" fmla="*/ 896055 w 936112"/>
                <a:gd name="connsiteY3" fmla="*/ 352019 h 574518"/>
                <a:gd name="connsiteX4" fmla="*/ 514354 w 936112"/>
                <a:gd name="connsiteY4" fmla="*/ 24155 h 574518"/>
                <a:gd name="connsiteX5" fmla="*/ 116089 w 936112"/>
                <a:gd name="connsiteY5" fmla="*/ 305305 h 57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112" h="574518">
                  <a:moveTo>
                    <a:pt x="116089" y="305305"/>
                  </a:moveTo>
                  <a:cubicBezTo>
                    <a:pt x="17930" y="387959"/>
                    <a:pt x="-51629" y="486801"/>
                    <a:pt x="49697" y="564315"/>
                  </a:cubicBezTo>
                  <a:cubicBezTo>
                    <a:pt x="108971" y="609659"/>
                    <a:pt x="277882" y="489820"/>
                    <a:pt x="345193" y="478909"/>
                  </a:cubicBezTo>
                  <a:cubicBezTo>
                    <a:pt x="529317" y="449063"/>
                    <a:pt x="776431" y="545797"/>
                    <a:pt x="896055" y="352019"/>
                  </a:cubicBezTo>
                  <a:cubicBezTo>
                    <a:pt x="1048584" y="104939"/>
                    <a:pt x="731610" y="-65336"/>
                    <a:pt x="514354" y="24155"/>
                  </a:cubicBezTo>
                  <a:cubicBezTo>
                    <a:pt x="386285" y="76907"/>
                    <a:pt x="224004" y="214436"/>
                    <a:pt x="116089" y="3053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594">
              <a:extLst>
                <a:ext uri="{FF2B5EF4-FFF2-40B4-BE49-F238E27FC236}">
                  <a16:creationId xmlns:a16="http://schemas.microsoft.com/office/drawing/2014/main" id="{97B435D7-1266-4CC0-BA25-D74875903121}"/>
                </a:ext>
              </a:extLst>
            </p:cNvPr>
            <p:cNvSpPr/>
            <p:nvPr/>
          </p:nvSpPr>
          <p:spPr>
            <a:xfrm>
              <a:off x="26117181" y="15146300"/>
              <a:ext cx="1150897" cy="751240"/>
            </a:xfrm>
            <a:custGeom>
              <a:avLst/>
              <a:gdLst>
                <a:gd name="connsiteX0" fmla="*/ 214146 w 962126"/>
                <a:gd name="connsiteY0" fmla="*/ 88842 h 628021"/>
                <a:gd name="connsiteX1" fmla="*/ 3903 w 962126"/>
                <a:gd name="connsiteY1" fmla="*/ 263584 h 628021"/>
                <a:gd name="connsiteX2" fmla="*/ 290224 w 962126"/>
                <a:gd name="connsiteY2" fmla="*/ 375929 h 628021"/>
                <a:gd name="connsiteX3" fmla="*/ 804259 w 962126"/>
                <a:gd name="connsiteY3" fmla="*/ 610976 h 628021"/>
                <a:gd name="connsiteX4" fmla="*/ 746167 w 962126"/>
                <a:gd name="connsiteY4" fmla="*/ 132342 h 628021"/>
                <a:gd name="connsiteX5" fmla="*/ 518720 w 962126"/>
                <a:gd name="connsiteY5" fmla="*/ 370 h 628021"/>
                <a:gd name="connsiteX6" fmla="*/ 214146 w 962126"/>
                <a:gd name="connsiteY6" fmla="*/ 88842 h 62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126" h="628021">
                  <a:moveTo>
                    <a:pt x="214146" y="88842"/>
                  </a:moveTo>
                  <a:cubicBezTo>
                    <a:pt x="146602" y="92222"/>
                    <a:pt x="-28227" y="143606"/>
                    <a:pt x="3903" y="263584"/>
                  </a:cubicBezTo>
                  <a:cubicBezTo>
                    <a:pt x="23196" y="335632"/>
                    <a:pt x="230218" y="343567"/>
                    <a:pt x="290224" y="375929"/>
                  </a:cubicBezTo>
                  <a:cubicBezTo>
                    <a:pt x="454366" y="464454"/>
                    <a:pt x="591153" y="691676"/>
                    <a:pt x="804259" y="610976"/>
                  </a:cubicBezTo>
                  <a:cubicBezTo>
                    <a:pt x="1106423" y="496551"/>
                    <a:pt x="910899" y="241256"/>
                    <a:pt x="746167" y="132342"/>
                  </a:cubicBezTo>
                  <a:cubicBezTo>
                    <a:pt x="691284" y="96056"/>
                    <a:pt x="580721" y="5352"/>
                    <a:pt x="518720" y="370"/>
                  </a:cubicBezTo>
                  <a:cubicBezTo>
                    <a:pt x="429547" y="-6796"/>
                    <a:pt x="318693" y="92426"/>
                    <a:pt x="214146" y="88842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595">
              <a:extLst>
                <a:ext uri="{FF2B5EF4-FFF2-40B4-BE49-F238E27FC236}">
                  <a16:creationId xmlns:a16="http://schemas.microsoft.com/office/drawing/2014/main" id="{48ED652F-06FB-4AA0-B05E-57D4C0FB7BC3}"/>
                </a:ext>
              </a:extLst>
            </p:cNvPr>
            <p:cNvSpPr/>
            <p:nvPr/>
          </p:nvSpPr>
          <p:spPr>
            <a:xfrm>
              <a:off x="27349212" y="8432847"/>
              <a:ext cx="865634" cy="632070"/>
            </a:xfrm>
            <a:custGeom>
              <a:avLst/>
              <a:gdLst>
                <a:gd name="connsiteX0" fmla="*/ 531823 w 723652"/>
                <a:gd name="connsiteY0" fmla="*/ 503320 h 528397"/>
                <a:gd name="connsiteX1" fmla="*/ 723463 w 723652"/>
                <a:gd name="connsiteY1" fmla="*/ 400071 h 528397"/>
                <a:gd name="connsiteX2" fmla="*/ 517761 w 723652"/>
                <a:gd name="connsiteY2" fmla="*/ 267311 h 528397"/>
                <a:gd name="connsiteX3" fmla="*/ 153724 w 723652"/>
                <a:gd name="connsiteY3" fmla="*/ 2938 h 528397"/>
                <a:gd name="connsiteX4" fmla="*/ 123526 w 723652"/>
                <a:gd name="connsiteY4" fmla="*/ 385589 h 528397"/>
                <a:gd name="connsiteX5" fmla="*/ 280188 w 723652"/>
                <a:gd name="connsiteY5" fmla="*/ 524393 h 528397"/>
                <a:gd name="connsiteX6" fmla="*/ 531823 w 723652"/>
                <a:gd name="connsiteY6" fmla="*/ 503320 h 5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52" h="528397">
                  <a:moveTo>
                    <a:pt x="531823" y="503320"/>
                  </a:moveTo>
                  <a:cubicBezTo>
                    <a:pt x="585064" y="511321"/>
                    <a:pt x="729601" y="498756"/>
                    <a:pt x="723463" y="400071"/>
                  </a:cubicBezTo>
                  <a:cubicBezTo>
                    <a:pt x="719777" y="340810"/>
                    <a:pt x="559479" y="302015"/>
                    <a:pt x="517761" y="267311"/>
                  </a:cubicBezTo>
                  <a:cubicBezTo>
                    <a:pt x="403642" y="172380"/>
                    <a:pt x="332756" y="-26475"/>
                    <a:pt x="153724" y="2938"/>
                  </a:cubicBezTo>
                  <a:cubicBezTo>
                    <a:pt x="-100127" y="44643"/>
                    <a:pt x="12163" y="274655"/>
                    <a:pt x="123526" y="385589"/>
                  </a:cubicBezTo>
                  <a:cubicBezTo>
                    <a:pt x="160627" y="422548"/>
                    <a:pt x="232592" y="510741"/>
                    <a:pt x="280188" y="524393"/>
                  </a:cubicBezTo>
                  <a:cubicBezTo>
                    <a:pt x="348641" y="544029"/>
                    <a:pt x="450803" y="484059"/>
                    <a:pt x="531823" y="503320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596">
              <a:extLst>
                <a:ext uri="{FF2B5EF4-FFF2-40B4-BE49-F238E27FC236}">
                  <a16:creationId xmlns:a16="http://schemas.microsoft.com/office/drawing/2014/main" id="{D937E84C-7E6B-4305-B515-0DC94F81D6E2}"/>
                </a:ext>
              </a:extLst>
            </p:cNvPr>
            <p:cNvSpPr/>
            <p:nvPr/>
          </p:nvSpPr>
          <p:spPr>
            <a:xfrm>
              <a:off x="25884850" y="13256709"/>
              <a:ext cx="886382" cy="823991"/>
            </a:xfrm>
            <a:custGeom>
              <a:avLst/>
              <a:gdLst>
                <a:gd name="connsiteX0" fmla="*/ 113979 w 740997"/>
                <a:gd name="connsiteY0" fmla="*/ 18216 h 688839"/>
                <a:gd name="connsiteX1" fmla="*/ 652135 w 740997"/>
                <a:gd name="connsiteY1" fmla="*/ 653314 h 688839"/>
                <a:gd name="connsiteX2" fmla="*/ 113979 w 740997"/>
                <a:gd name="connsiteY2" fmla="*/ 18216 h 68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39">
                  <a:moveTo>
                    <a:pt x="113979" y="18216"/>
                  </a:moveTo>
                  <a:cubicBezTo>
                    <a:pt x="-278238" y="259715"/>
                    <a:pt x="451604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597">
              <a:extLst>
                <a:ext uri="{FF2B5EF4-FFF2-40B4-BE49-F238E27FC236}">
                  <a16:creationId xmlns:a16="http://schemas.microsoft.com/office/drawing/2014/main" id="{F1DE471F-D6A0-40F6-A463-8ED52E3E476D}"/>
                </a:ext>
              </a:extLst>
            </p:cNvPr>
            <p:cNvSpPr/>
            <p:nvPr/>
          </p:nvSpPr>
          <p:spPr>
            <a:xfrm>
              <a:off x="28986809" y="7462339"/>
              <a:ext cx="886382" cy="823992"/>
            </a:xfrm>
            <a:custGeom>
              <a:avLst/>
              <a:gdLst>
                <a:gd name="connsiteX0" fmla="*/ 113979 w 740997"/>
                <a:gd name="connsiteY0" fmla="*/ 18216 h 688840"/>
                <a:gd name="connsiteX1" fmla="*/ 652135 w 740997"/>
                <a:gd name="connsiteY1" fmla="*/ 653314 h 688840"/>
                <a:gd name="connsiteX2" fmla="*/ 113979 w 740997"/>
                <a:gd name="connsiteY2" fmla="*/ 18216 h 68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997" h="688840">
                  <a:moveTo>
                    <a:pt x="113979" y="18216"/>
                  </a:moveTo>
                  <a:cubicBezTo>
                    <a:pt x="-278237" y="259714"/>
                    <a:pt x="451603" y="837123"/>
                    <a:pt x="652135" y="653314"/>
                  </a:cubicBezTo>
                  <a:cubicBezTo>
                    <a:pt x="949221" y="381001"/>
                    <a:pt x="432431" y="-99448"/>
                    <a:pt x="113979" y="18216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598">
              <a:extLst>
                <a:ext uri="{FF2B5EF4-FFF2-40B4-BE49-F238E27FC236}">
                  <a16:creationId xmlns:a16="http://schemas.microsoft.com/office/drawing/2014/main" id="{7887CFD6-B5D3-4C27-B709-1799DEB1F87C}"/>
                </a:ext>
              </a:extLst>
            </p:cNvPr>
            <p:cNvSpPr/>
            <p:nvPr/>
          </p:nvSpPr>
          <p:spPr>
            <a:xfrm>
              <a:off x="22469978" y="12601263"/>
              <a:ext cx="648026" cy="1310889"/>
            </a:xfrm>
            <a:custGeom>
              <a:avLst/>
              <a:gdLst>
                <a:gd name="connsiteX0" fmla="*/ 521004 w 541736"/>
                <a:gd name="connsiteY0" fmla="*/ 122205 h 1095876"/>
                <a:gd name="connsiteX1" fmla="*/ 173580 w 541736"/>
                <a:gd name="connsiteY1" fmla="*/ 388198 h 1095876"/>
                <a:gd name="connsiteX2" fmla="*/ 54133 w 541736"/>
                <a:gd name="connsiteY2" fmla="*/ 1024025 h 1095876"/>
                <a:gd name="connsiteX3" fmla="*/ 521004 w 541736"/>
                <a:gd name="connsiteY3" fmla="*/ 122205 h 10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736" h="1095876">
                  <a:moveTo>
                    <a:pt x="521004" y="122205"/>
                  </a:moveTo>
                  <a:cubicBezTo>
                    <a:pt x="336450" y="-212740"/>
                    <a:pt x="216785" y="230105"/>
                    <a:pt x="173580" y="388198"/>
                  </a:cubicBezTo>
                  <a:cubicBezTo>
                    <a:pt x="123722" y="570636"/>
                    <a:pt x="-101803" y="853704"/>
                    <a:pt x="54133" y="1024025"/>
                  </a:cubicBezTo>
                  <a:cubicBezTo>
                    <a:pt x="363995" y="1362474"/>
                    <a:pt x="617296" y="411243"/>
                    <a:pt x="521004" y="122205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599">
              <a:extLst>
                <a:ext uri="{FF2B5EF4-FFF2-40B4-BE49-F238E27FC236}">
                  <a16:creationId xmlns:a16="http://schemas.microsoft.com/office/drawing/2014/main" id="{1429A97A-B87A-479E-9C56-FD3CA0612074}"/>
                </a:ext>
              </a:extLst>
            </p:cNvPr>
            <p:cNvSpPr/>
            <p:nvPr/>
          </p:nvSpPr>
          <p:spPr>
            <a:xfrm>
              <a:off x="24482844" y="13880860"/>
              <a:ext cx="511270" cy="1321416"/>
            </a:xfrm>
            <a:custGeom>
              <a:avLst/>
              <a:gdLst>
                <a:gd name="connsiteX0" fmla="*/ 237557 w 427411"/>
                <a:gd name="connsiteY0" fmla="*/ 67643 h 1104676"/>
                <a:gd name="connsiteX1" fmla="*/ 19370 w 427411"/>
                <a:gd name="connsiteY1" fmla="*/ 446724 h 1104676"/>
                <a:gd name="connsiteX2" fmla="*/ 154080 w 427411"/>
                <a:gd name="connsiteY2" fmla="*/ 1079500 h 1104676"/>
                <a:gd name="connsiteX3" fmla="*/ 237557 w 427411"/>
                <a:gd name="connsiteY3" fmla="*/ 67643 h 110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11" h="1104676">
                  <a:moveTo>
                    <a:pt x="237557" y="67643"/>
                  </a:moveTo>
                  <a:cubicBezTo>
                    <a:pt x="-61820" y="-170545"/>
                    <a:pt x="-1659" y="284197"/>
                    <a:pt x="19370" y="446724"/>
                  </a:cubicBezTo>
                  <a:cubicBezTo>
                    <a:pt x="43637" y="634278"/>
                    <a:pt x="-55463" y="982251"/>
                    <a:pt x="154080" y="1079500"/>
                  </a:cubicBezTo>
                  <a:cubicBezTo>
                    <a:pt x="570462" y="1272744"/>
                    <a:pt x="437785" y="297395"/>
                    <a:pt x="237557" y="67643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 600">
              <a:extLst>
                <a:ext uri="{FF2B5EF4-FFF2-40B4-BE49-F238E27FC236}">
                  <a16:creationId xmlns:a16="http://schemas.microsoft.com/office/drawing/2014/main" id="{7F75FAC4-4C0C-4ADF-A821-B8D12AD27FB2}"/>
                </a:ext>
              </a:extLst>
            </p:cNvPr>
            <p:cNvSpPr/>
            <p:nvPr/>
          </p:nvSpPr>
          <p:spPr>
            <a:xfrm>
              <a:off x="26696304" y="10206861"/>
              <a:ext cx="830270" cy="2353212"/>
            </a:xfrm>
            <a:custGeom>
              <a:avLst/>
              <a:gdLst>
                <a:gd name="connsiteX0" fmla="*/ 141599 w 694088"/>
                <a:gd name="connsiteY0" fmla="*/ 9419 h 1967236"/>
                <a:gd name="connsiteX1" fmla="*/ 28173 w 694088"/>
                <a:gd name="connsiteY1" fmla="*/ 328604 h 1967236"/>
                <a:gd name="connsiteX2" fmla="*/ 149215 w 694088"/>
                <a:gd name="connsiteY2" fmla="*/ 825488 h 1967236"/>
                <a:gd name="connsiteX3" fmla="*/ 115373 w 694088"/>
                <a:gd name="connsiteY3" fmla="*/ 1273675 h 1967236"/>
                <a:gd name="connsiteX4" fmla="*/ 1289 w 694088"/>
                <a:gd name="connsiteY4" fmla="*/ 1657488 h 1967236"/>
                <a:gd name="connsiteX5" fmla="*/ 236288 w 694088"/>
                <a:gd name="connsiteY5" fmla="*/ 1954064 h 1967236"/>
                <a:gd name="connsiteX6" fmla="*/ 639508 w 694088"/>
                <a:gd name="connsiteY6" fmla="*/ 1731563 h 1967236"/>
                <a:gd name="connsiteX7" fmla="*/ 667170 w 694088"/>
                <a:gd name="connsiteY7" fmla="*/ 827858 h 1967236"/>
                <a:gd name="connsiteX8" fmla="*/ 517688 w 694088"/>
                <a:gd name="connsiteY8" fmla="*/ 312368 h 1967236"/>
                <a:gd name="connsiteX9" fmla="*/ 141599 w 694088"/>
                <a:gd name="connsiteY9" fmla="*/ 9419 h 19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088" h="1967236">
                  <a:moveTo>
                    <a:pt x="141599" y="9419"/>
                  </a:moveTo>
                  <a:cubicBezTo>
                    <a:pt x="24559" y="-53802"/>
                    <a:pt x="3221" y="217874"/>
                    <a:pt x="28173" y="328604"/>
                  </a:cubicBezTo>
                  <a:cubicBezTo>
                    <a:pt x="69433" y="511704"/>
                    <a:pt x="158041" y="622267"/>
                    <a:pt x="149215" y="825488"/>
                  </a:cubicBezTo>
                  <a:cubicBezTo>
                    <a:pt x="142910" y="970680"/>
                    <a:pt x="134200" y="1131682"/>
                    <a:pt x="115373" y="1273675"/>
                  </a:cubicBezTo>
                  <a:cubicBezTo>
                    <a:pt x="101569" y="1377775"/>
                    <a:pt x="-13372" y="1560768"/>
                    <a:pt x="1289" y="1657488"/>
                  </a:cubicBezTo>
                  <a:cubicBezTo>
                    <a:pt x="9678" y="1712831"/>
                    <a:pt x="194012" y="1935819"/>
                    <a:pt x="236288" y="1954064"/>
                  </a:cubicBezTo>
                  <a:cubicBezTo>
                    <a:pt x="367393" y="2010646"/>
                    <a:pt x="573586" y="1875323"/>
                    <a:pt x="639508" y="1731563"/>
                  </a:cubicBezTo>
                  <a:cubicBezTo>
                    <a:pt x="732860" y="1527989"/>
                    <a:pt x="681220" y="1063638"/>
                    <a:pt x="667170" y="827858"/>
                  </a:cubicBezTo>
                  <a:cubicBezTo>
                    <a:pt x="656785" y="653590"/>
                    <a:pt x="582940" y="465345"/>
                    <a:pt x="517688" y="312368"/>
                  </a:cubicBezTo>
                  <a:cubicBezTo>
                    <a:pt x="434904" y="118288"/>
                    <a:pt x="318564" y="106196"/>
                    <a:pt x="141599" y="9419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601">
              <a:extLst>
                <a:ext uri="{FF2B5EF4-FFF2-40B4-BE49-F238E27FC236}">
                  <a16:creationId xmlns:a16="http://schemas.microsoft.com/office/drawing/2014/main" id="{66E732ED-1699-463A-AE71-E9D7E95785DA}"/>
                </a:ext>
              </a:extLst>
            </p:cNvPr>
            <p:cNvSpPr/>
            <p:nvPr/>
          </p:nvSpPr>
          <p:spPr>
            <a:xfrm>
              <a:off x="29101236" y="10009880"/>
              <a:ext cx="319842" cy="394570"/>
            </a:xfrm>
            <a:custGeom>
              <a:avLst/>
              <a:gdLst>
                <a:gd name="connsiteX0" fmla="*/ 102650 w 267381"/>
                <a:gd name="connsiteY0" fmla="*/ 22055 h 329852"/>
                <a:gd name="connsiteX1" fmla="*/ 58993 w 267381"/>
                <a:gd name="connsiteY1" fmla="*/ 75618 h 329852"/>
                <a:gd name="connsiteX2" fmla="*/ 0 w 267381"/>
                <a:gd name="connsiteY2" fmla="*/ 250518 h 329852"/>
                <a:gd name="connsiteX3" fmla="*/ 115134 w 267381"/>
                <a:gd name="connsiteY3" fmla="*/ 327517 h 329852"/>
                <a:gd name="connsiteX4" fmla="*/ 218461 w 267381"/>
                <a:gd name="connsiteY4" fmla="*/ 264726 h 329852"/>
                <a:gd name="connsiteX5" fmla="*/ 261364 w 267381"/>
                <a:gd name="connsiteY5" fmla="*/ 79250 h 329852"/>
                <a:gd name="connsiteX6" fmla="*/ 207814 w 267381"/>
                <a:gd name="connsiteY6" fmla="*/ 15982 h 329852"/>
                <a:gd name="connsiteX7" fmla="*/ 148408 w 267381"/>
                <a:gd name="connsiteY7" fmla="*/ 15 h 329852"/>
                <a:gd name="connsiteX8" fmla="*/ 102650 w 267381"/>
                <a:gd name="connsiteY8" fmla="*/ 22054 h 3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81" h="329852">
                  <a:moveTo>
                    <a:pt x="102650" y="22055"/>
                  </a:moveTo>
                  <a:cubicBezTo>
                    <a:pt x="85133" y="37279"/>
                    <a:pt x="70366" y="55397"/>
                    <a:pt x="58993" y="75618"/>
                  </a:cubicBezTo>
                  <a:cubicBezTo>
                    <a:pt x="24590" y="127875"/>
                    <a:pt x="4271" y="188118"/>
                    <a:pt x="0" y="250518"/>
                  </a:cubicBezTo>
                  <a:cubicBezTo>
                    <a:pt x="611" y="324448"/>
                    <a:pt x="62026" y="335859"/>
                    <a:pt x="115134" y="327517"/>
                  </a:cubicBezTo>
                  <a:cubicBezTo>
                    <a:pt x="156162" y="320067"/>
                    <a:pt x="192973" y="297697"/>
                    <a:pt x="218461" y="264726"/>
                  </a:cubicBezTo>
                  <a:cubicBezTo>
                    <a:pt x="261317" y="213157"/>
                    <a:pt x="277228" y="144375"/>
                    <a:pt x="261364" y="79250"/>
                  </a:cubicBezTo>
                  <a:cubicBezTo>
                    <a:pt x="253324" y="51518"/>
                    <a:pt x="233853" y="28512"/>
                    <a:pt x="207814" y="15982"/>
                  </a:cubicBezTo>
                  <a:cubicBezTo>
                    <a:pt x="189901" y="5204"/>
                    <a:pt x="169317" y="-329"/>
                    <a:pt x="148408" y="15"/>
                  </a:cubicBezTo>
                  <a:cubicBezTo>
                    <a:pt x="131429" y="3055"/>
                    <a:pt x="115606" y="10677"/>
                    <a:pt x="102650" y="22054"/>
                  </a:cubicBezTo>
                  <a:close/>
                </a:path>
              </a:pathLst>
            </a:custGeom>
            <a:grpFill/>
            <a:ln w="26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" name="Graphic 4">
            <a:extLst>
              <a:ext uri="{FF2B5EF4-FFF2-40B4-BE49-F238E27FC236}">
                <a16:creationId xmlns:a16="http://schemas.microsoft.com/office/drawing/2014/main" id="{892FAA75-AD0A-4F88-82FD-2E46844759FA}"/>
              </a:ext>
            </a:extLst>
          </p:cNvPr>
          <p:cNvGrpSpPr/>
          <p:nvPr/>
        </p:nvGrpSpPr>
        <p:grpSpPr>
          <a:xfrm>
            <a:off x="16389753" y="5869380"/>
            <a:ext cx="9205208" cy="10004694"/>
            <a:chOff x="2731316" y="3453805"/>
            <a:chExt cx="6878591" cy="7324364"/>
          </a:xfrm>
        </p:grpSpPr>
        <p:grpSp>
          <p:nvGrpSpPr>
            <p:cNvPr id="70" name="Graphic 4">
              <a:extLst>
                <a:ext uri="{FF2B5EF4-FFF2-40B4-BE49-F238E27FC236}">
                  <a16:creationId xmlns:a16="http://schemas.microsoft.com/office/drawing/2014/main" id="{D58CFCA7-72DA-46F5-BC23-A6444F53FA5D}"/>
                </a:ext>
              </a:extLst>
            </p:cNvPr>
            <p:cNvGrpSpPr/>
            <p:nvPr/>
          </p:nvGrpSpPr>
          <p:grpSpPr>
            <a:xfrm>
              <a:off x="2731316" y="6001735"/>
              <a:ext cx="6878591" cy="4776434"/>
              <a:chOff x="2731316" y="6001735"/>
              <a:chExt cx="6878591" cy="477643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3CB04B-37FE-4E9A-A240-066117FA95D1}"/>
                  </a:ext>
                </a:extLst>
              </p:cNvPr>
              <p:cNvSpPr/>
              <p:nvPr/>
            </p:nvSpPr>
            <p:spPr>
              <a:xfrm>
                <a:off x="2731316" y="6810549"/>
                <a:ext cx="6878240" cy="3967621"/>
              </a:xfrm>
              <a:custGeom>
                <a:avLst/>
                <a:gdLst>
                  <a:gd name="connsiteX0" fmla="*/ 6816114 w 6878240"/>
                  <a:gd name="connsiteY0" fmla="*/ 2070127 h 3967621"/>
                  <a:gd name="connsiteX1" fmla="*/ 3589288 w 6878240"/>
                  <a:gd name="connsiteY1" fmla="*/ 3931578 h 3967621"/>
                  <a:gd name="connsiteX2" fmla="*/ 3288601 w 6878240"/>
                  <a:gd name="connsiteY2" fmla="*/ 3931578 h 3967621"/>
                  <a:gd name="connsiteX3" fmla="*/ 62477 w 6878240"/>
                  <a:gd name="connsiteY3" fmla="*/ 2070361 h 3967621"/>
                  <a:gd name="connsiteX4" fmla="*/ 0 w 6878240"/>
                  <a:gd name="connsiteY4" fmla="*/ 1983548 h 3967621"/>
                  <a:gd name="connsiteX5" fmla="*/ 32994 w 6878240"/>
                  <a:gd name="connsiteY5" fmla="*/ 1918263 h 3967621"/>
                  <a:gd name="connsiteX6" fmla="*/ 62477 w 6878240"/>
                  <a:gd name="connsiteY6" fmla="*/ 1896969 h 3967621"/>
                  <a:gd name="connsiteX7" fmla="*/ 3289303 w 6878240"/>
                  <a:gd name="connsiteY7" fmla="*/ 35987 h 3967621"/>
                  <a:gd name="connsiteX8" fmla="*/ 3589990 w 6878240"/>
                  <a:gd name="connsiteY8" fmla="*/ 35987 h 3967621"/>
                  <a:gd name="connsiteX9" fmla="*/ 6816114 w 6878240"/>
                  <a:gd name="connsiteY9" fmla="*/ 1896501 h 3967621"/>
                  <a:gd name="connsiteX10" fmla="*/ 6816114 w 6878240"/>
                  <a:gd name="connsiteY10" fmla="*/ 2070127 h 396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621">
                    <a:moveTo>
                      <a:pt x="6816114" y="2070127"/>
                    </a:moveTo>
                    <a:lnTo>
                      <a:pt x="3589288" y="3931578"/>
                    </a:lnTo>
                    <a:cubicBezTo>
                      <a:pt x="3494820" y="3979636"/>
                      <a:pt x="3383070" y="3979636"/>
                      <a:pt x="3288601" y="3931578"/>
                    </a:cubicBezTo>
                    <a:lnTo>
                      <a:pt x="62477" y="2070361"/>
                    </a:lnTo>
                    <a:cubicBezTo>
                      <a:pt x="20826" y="2046961"/>
                      <a:pt x="0" y="2015372"/>
                      <a:pt x="0" y="1983548"/>
                    </a:cubicBezTo>
                    <a:cubicBezTo>
                      <a:pt x="1123" y="1958061"/>
                      <a:pt x="13140" y="1934284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501"/>
                    </a:lnTo>
                    <a:cubicBezTo>
                      <a:pt x="6898949" y="1944705"/>
                      <a:pt x="6898949" y="2022625"/>
                      <a:pt x="6816114" y="20701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3A26AEE-96E3-42A1-9E19-7437C8016D0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1FF1437-8616-45CE-8CB6-0ABC87CE23E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355AE12-60D4-4FED-B2BC-BBE83B4AAE29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440EAB0-3645-458C-ACF3-1C88DD8F1D0D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2BE3D55-85CE-4BBA-9423-B5BAEA71721F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E11705F-A59D-48CA-A34F-E54642888BB5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303830C-2E2F-4FDA-AF70-57857F100555}"/>
                  </a:ext>
                </a:extLst>
              </p:cNvPr>
              <p:cNvSpPr/>
              <p:nvPr/>
            </p:nvSpPr>
            <p:spPr>
              <a:xfrm>
                <a:off x="2731316" y="6001735"/>
                <a:ext cx="6878240" cy="3967717"/>
              </a:xfrm>
              <a:custGeom>
                <a:avLst/>
                <a:gdLst>
                  <a:gd name="connsiteX0" fmla="*/ 3439296 w 6878240"/>
                  <a:gd name="connsiteY0" fmla="*/ 37275 h 3967717"/>
                  <a:gd name="connsiteX1" fmla="*/ 3571270 w 6878240"/>
                  <a:gd name="connsiteY1" fmla="*/ 68396 h 3967717"/>
                  <a:gd name="connsiteX2" fmla="*/ 6797160 w 6878240"/>
                  <a:gd name="connsiteY2" fmla="*/ 1928911 h 3967717"/>
                  <a:gd name="connsiteX3" fmla="*/ 6840683 w 6878240"/>
                  <a:gd name="connsiteY3" fmla="*/ 1983900 h 3967717"/>
                  <a:gd name="connsiteX4" fmla="*/ 6797395 w 6878240"/>
                  <a:gd name="connsiteY4" fmla="*/ 2038187 h 3967717"/>
                  <a:gd name="connsiteX5" fmla="*/ 3570568 w 6878240"/>
                  <a:gd name="connsiteY5" fmla="*/ 3900106 h 3967717"/>
                  <a:gd name="connsiteX6" fmla="*/ 3307087 w 6878240"/>
                  <a:gd name="connsiteY6" fmla="*/ 3900106 h 3967717"/>
                  <a:gd name="connsiteX7" fmla="*/ 80963 w 6878240"/>
                  <a:gd name="connsiteY7" fmla="*/ 2038187 h 3967717"/>
                  <a:gd name="connsiteX8" fmla="*/ 37206 w 6878240"/>
                  <a:gd name="connsiteY8" fmla="*/ 1983900 h 3967717"/>
                  <a:gd name="connsiteX9" fmla="*/ 58266 w 6878240"/>
                  <a:gd name="connsiteY9" fmla="*/ 1945758 h 3967717"/>
                  <a:gd name="connsiteX10" fmla="*/ 81665 w 6878240"/>
                  <a:gd name="connsiteY10" fmla="*/ 1929379 h 3967717"/>
                  <a:gd name="connsiteX11" fmla="*/ 3308725 w 6878240"/>
                  <a:gd name="connsiteY11" fmla="*/ 68396 h 3967717"/>
                  <a:gd name="connsiteX12" fmla="*/ 3440232 w 6878240"/>
                  <a:gd name="connsiteY12" fmla="*/ 37275 h 3967717"/>
                  <a:gd name="connsiteX13" fmla="*/ 3440232 w 6878240"/>
                  <a:gd name="connsiteY13" fmla="*/ 69 h 3967717"/>
                  <a:gd name="connsiteX14" fmla="*/ 3290005 w 6878240"/>
                  <a:gd name="connsiteY14" fmla="*/ 36105 h 3967717"/>
                  <a:gd name="connsiteX15" fmla="*/ 62477 w 6878240"/>
                  <a:gd name="connsiteY15" fmla="*/ 1897087 h 3967717"/>
                  <a:gd name="connsiteX16" fmla="*/ 32994 w 6878240"/>
                  <a:gd name="connsiteY16" fmla="*/ 1918381 h 3967717"/>
                  <a:gd name="connsiteX17" fmla="*/ 0 w 6878240"/>
                  <a:gd name="connsiteY17" fmla="*/ 1983900 h 3967717"/>
                  <a:gd name="connsiteX18" fmla="*/ 62477 w 6878240"/>
                  <a:gd name="connsiteY18" fmla="*/ 2070479 h 3967717"/>
                  <a:gd name="connsiteX19" fmla="*/ 3288601 w 6878240"/>
                  <a:gd name="connsiteY19" fmla="*/ 3931929 h 3967717"/>
                  <a:gd name="connsiteX20" fmla="*/ 3589288 w 6878240"/>
                  <a:gd name="connsiteY20" fmla="*/ 3931929 h 3967717"/>
                  <a:gd name="connsiteX21" fmla="*/ 6816114 w 6878240"/>
                  <a:gd name="connsiteY21" fmla="*/ 2070245 h 3967717"/>
                  <a:gd name="connsiteX22" fmla="*/ 6816114 w 6878240"/>
                  <a:gd name="connsiteY22" fmla="*/ 1896853 h 3967717"/>
                  <a:gd name="connsiteX23" fmla="*/ 3589990 w 6878240"/>
                  <a:gd name="connsiteY23" fmla="*/ 36105 h 3967717"/>
                  <a:gd name="connsiteX24" fmla="*/ 3439530 w 6878240"/>
                  <a:gd name="connsiteY24" fmla="*/ 69 h 396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878240" h="3967717">
                    <a:moveTo>
                      <a:pt x="3439296" y="37275"/>
                    </a:moveTo>
                    <a:cubicBezTo>
                      <a:pt x="3485202" y="36408"/>
                      <a:pt x="3530588" y="47111"/>
                      <a:pt x="3571270" y="68396"/>
                    </a:cubicBezTo>
                    <a:lnTo>
                      <a:pt x="6797160" y="1928911"/>
                    </a:lnTo>
                    <a:cubicBezTo>
                      <a:pt x="6825006" y="1945056"/>
                      <a:pt x="6840683" y="1964946"/>
                      <a:pt x="6840683" y="1983900"/>
                    </a:cubicBezTo>
                    <a:cubicBezTo>
                      <a:pt x="6840683" y="2002854"/>
                      <a:pt x="6824772" y="2022276"/>
                      <a:pt x="6797395" y="2038187"/>
                    </a:cubicBezTo>
                    <a:lnTo>
                      <a:pt x="3570568" y="3900106"/>
                    </a:lnTo>
                    <a:cubicBezTo>
                      <a:pt x="3487566" y="3941276"/>
                      <a:pt x="3390089" y="3941276"/>
                      <a:pt x="3307087" y="3900106"/>
                    </a:cubicBezTo>
                    <a:lnTo>
                      <a:pt x="80963" y="2038187"/>
                    </a:lnTo>
                    <a:cubicBezTo>
                      <a:pt x="53118" y="2022510"/>
                      <a:pt x="37206" y="2002620"/>
                      <a:pt x="37206" y="1983900"/>
                    </a:cubicBezTo>
                    <a:cubicBezTo>
                      <a:pt x="38564" y="1968795"/>
                      <a:pt x="46206" y="1954955"/>
                      <a:pt x="58266" y="1945758"/>
                    </a:cubicBezTo>
                    <a:cubicBezTo>
                      <a:pt x="65352" y="1939344"/>
                      <a:pt x="73213" y="1933842"/>
                      <a:pt x="81665" y="1929379"/>
                    </a:cubicBezTo>
                    <a:lnTo>
                      <a:pt x="3308725" y="68396"/>
                    </a:lnTo>
                    <a:cubicBezTo>
                      <a:pt x="3349181" y="46956"/>
                      <a:pt x="3394457" y="36242"/>
                      <a:pt x="3440232" y="37275"/>
                    </a:cubicBezTo>
                    <a:moveTo>
                      <a:pt x="3440232" y="69"/>
                    </a:moveTo>
                    <a:cubicBezTo>
                      <a:pt x="3387890" y="-1047"/>
                      <a:pt x="3336145" y="11366"/>
                      <a:pt x="3290005" y="36105"/>
                    </a:cubicBezTo>
                    <a:lnTo>
                      <a:pt x="62477" y="1897087"/>
                    </a:lnTo>
                    <a:cubicBezTo>
                      <a:pt x="51768" y="1902876"/>
                      <a:pt x="41857" y="1910034"/>
                      <a:pt x="32994" y="1918381"/>
                    </a:cubicBezTo>
                    <a:cubicBezTo>
                      <a:pt x="13080" y="1934455"/>
                      <a:pt x="1057" y="1958330"/>
                      <a:pt x="0" y="1983900"/>
                    </a:cubicBezTo>
                    <a:cubicBezTo>
                      <a:pt x="0" y="2015724"/>
                      <a:pt x="20826" y="2046845"/>
                      <a:pt x="62477" y="2070479"/>
                    </a:cubicBezTo>
                    <a:lnTo>
                      <a:pt x="3288601" y="3931929"/>
                    </a:lnTo>
                    <a:cubicBezTo>
                      <a:pt x="3383151" y="3979648"/>
                      <a:pt x="3494739" y="3979648"/>
                      <a:pt x="3589288" y="3931929"/>
                    </a:cubicBezTo>
                    <a:lnTo>
                      <a:pt x="6816114" y="2070245"/>
                    </a:lnTo>
                    <a:cubicBezTo>
                      <a:pt x="6898949" y="2023445"/>
                      <a:pt x="6898949" y="1944823"/>
                      <a:pt x="6816114" y="1896853"/>
                    </a:cubicBezTo>
                    <a:lnTo>
                      <a:pt x="3589990" y="36105"/>
                    </a:lnTo>
                    <a:cubicBezTo>
                      <a:pt x="3543736" y="11445"/>
                      <a:pt x="3491937" y="-961"/>
                      <a:pt x="343953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2F8FE7-9FB5-445C-9C0B-E8E512BBA907}"/>
                  </a:ext>
                </a:extLst>
              </p:cNvPr>
              <p:cNvSpPr/>
              <p:nvPr/>
            </p:nvSpPr>
            <p:spPr>
              <a:xfrm>
                <a:off x="3408329" y="6391241"/>
                <a:ext cx="5526202" cy="3187852"/>
              </a:xfrm>
              <a:custGeom>
                <a:avLst/>
                <a:gdLst>
                  <a:gd name="connsiteX0" fmla="*/ 2662365 w 5526202"/>
                  <a:gd name="connsiteY0" fmla="*/ 24037 h 3187852"/>
                  <a:gd name="connsiteX1" fmla="*/ 41593 w 5526202"/>
                  <a:gd name="connsiteY1" fmla="*/ 1536129 h 3187852"/>
                  <a:gd name="connsiteX2" fmla="*/ 41593 w 5526202"/>
                  <a:gd name="connsiteY2" fmla="*/ 1651958 h 3187852"/>
                  <a:gd name="connsiteX3" fmla="*/ 2662365 w 5526202"/>
                  <a:gd name="connsiteY3" fmla="*/ 3163816 h 3187852"/>
                  <a:gd name="connsiteX4" fmla="*/ 2862667 w 5526202"/>
                  <a:gd name="connsiteY4" fmla="*/ 3163816 h 3187852"/>
                  <a:gd name="connsiteX5" fmla="*/ 5484610 w 5526202"/>
                  <a:gd name="connsiteY5" fmla="*/ 1651724 h 3187852"/>
                  <a:gd name="connsiteX6" fmla="*/ 5484610 w 5526202"/>
                  <a:gd name="connsiteY6" fmla="*/ 1535895 h 3187852"/>
                  <a:gd name="connsiteX7" fmla="*/ 2862667 w 5526202"/>
                  <a:gd name="connsiteY7" fmla="*/ 24037 h 3187852"/>
                  <a:gd name="connsiteX8" fmla="*/ 2662365 w 5526202"/>
                  <a:gd name="connsiteY8" fmla="*/ 24037 h 3187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6202" h="3187852">
                    <a:moveTo>
                      <a:pt x="2662365" y="24037"/>
                    </a:moveTo>
                    <a:lnTo>
                      <a:pt x="41593" y="1536129"/>
                    </a:lnTo>
                    <a:cubicBezTo>
                      <a:pt x="-13864" y="1568187"/>
                      <a:pt x="-13864" y="1619900"/>
                      <a:pt x="41593" y="1651958"/>
                    </a:cubicBezTo>
                    <a:lnTo>
                      <a:pt x="2662365" y="3163816"/>
                    </a:lnTo>
                    <a:cubicBezTo>
                      <a:pt x="2725286" y="3195865"/>
                      <a:pt x="2799746" y="3195865"/>
                      <a:pt x="2862667" y="3163816"/>
                    </a:cubicBezTo>
                    <a:lnTo>
                      <a:pt x="5484610" y="1651724"/>
                    </a:lnTo>
                    <a:cubicBezTo>
                      <a:pt x="5540067" y="1619666"/>
                      <a:pt x="5540067" y="1567953"/>
                      <a:pt x="5484610" y="1535895"/>
                    </a:cubicBezTo>
                    <a:lnTo>
                      <a:pt x="2862667" y="24037"/>
                    </a:lnTo>
                    <a:cubicBezTo>
                      <a:pt x="2799746" y="-8012"/>
                      <a:pt x="2725286" y="-8012"/>
                      <a:pt x="2662365" y="240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B23C05D-DFBA-4672-9B1D-A21A04E69F07}"/>
                  </a:ext>
                </a:extLst>
              </p:cNvPr>
              <p:cNvSpPr/>
              <p:nvPr/>
            </p:nvSpPr>
            <p:spPr>
              <a:xfrm>
                <a:off x="6170845" y="6391820"/>
                <a:ext cx="2762984" cy="1661440"/>
              </a:xfrm>
              <a:custGeom>
                <a:avLst/>
                <a:gdLst>
                  <a:gd name="connsiteX0" fmla="*/ 2721391 w 2762984"/>
                  <a:gd name="connsiteY0" fmla="*/ 1535784 h 1661440"/>
                  <a:gd name="connsiteX1" fmla="*/ 100151 w 2762984"/>
                  <a:gd name="connsiteY1" fmla="*/ 23458 h 1661440"/>
                  <a:gd name="connsiteX2" fmla="*/ 0 w 2762984"/>
                  <a:gd name="connsiteY2" fmla="*/ 58 h 1661440"/>
                  <a:gd name="connsiteX3" fmla="*/ 0 w 2762984"/>
                  <a:gd name="connsiteY3" fmla="*/ 101847 h 1661440"/>
                  <a:gd name="connsiteX4" fmla="*/ 2704076 w 2762984"/>
                  <a:gd name="connsiteY4" fmla="*/ 1661440 h 1661440"/>
                  <a:gd name="connsiteX5" fmla="*/ 2721391 w 2762984"/>
                  <a:gd name="connsiteY5" fmla="*/ 1651379 h 1661440"/>
                  <a:gd name="connsiteX6" fmla="*/ 2721391 w 2762984"/>
                  <a:gd name="connsiteY6" fmla="*/ 1535784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984" h="1661440">
                    <a:moveTo>
                      <a:pt x="2721391" y="1535784"/>
                    </a:moveTo>
                    <a:lnTo>
                      <a:pt x="100151" y="23458"/>
                    </a:lnTo>
                    <a:cubicBezTo>
                      <a:pt x="69295" y="7283"/>
                      <a:pt x="34829" y="-770"/>
                      <a:pt x="0" y="58"/>
                    </a:cubicBezTo>
                    <a:lnTo>
                      <a:pt x="0" y="101847"/>
                    </a:lnTo>
                    <a:lnTo>
                      <a:pt x="2704076" y="1661440"/>
                    </a:lnTo>
                    <a:lnTo>
                      <a:pt x="2721391" y="1651379"/>
                    </a:lnTo>
                    <a:cubicBezTo>
                      <a:pt x="2776849" y="1619555"/>
                      <a:pt x="2776849" y="1567841"/>
                      <a:pt x="2721391" y="1535784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19EC414-282A-4201-959E-051772529A1D}"/>
                  </a:ext>
                </a:extLst>
              </p:cNvPr>
              <p:cNvSpPr/>
              <p:nvPr/>
            </p:nvSpPr>
            <p:spPr>
              <a:xfrm>
                <a:off x="3408095" y="6391820"/>
                <a:ext cx="2762516" cy="1661440"/>
              </a:xfrm>
              <a:custGeom>
                <a:avLst/>
                <a:gdLst>
                  <a:gd name="connsiteX0" fmla="*/ 2762516 w 2762516"/>
                  <a:gd name="connsiteY0" fmla="*/ 58 h 1661440"/>
                  <a:gd name="connsiteX1" fmla="*/ 2662365 w 2762516"/>
                  <a:gd name="connsiteY1" fmla="*/ 23458 h 1661440"/>
                  <a:gd name="connsiteX2" fmla="*/ 41593 w 2762516"/>
                  <a:gd name="connsiteY2" fmla="*/ 1535550 h 1661440"/>
                  <a:gd name="connsiteX3" fmla="*/ 41593 w 2762516"/>
                  <a:gd name="connsiteY3" fmla="*/ 1651379 h 1661440"/>
                  <a:gd name="connsiteX4" fmla="*/ 58909 w 2762516"/>
                  <a:gd name="connsiteY4" fmla="*/ 1661440 h 1661440"/>
                  <a:gd name="connsiteX5" fmla="*/ 2762516 w 2762516"/>
                  <a:gd name="connsiteY5" fmla="*/ 101847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516" h="1661440">
                    <a:moveTo>
                      <a:pt x="2762516" y="58"/>
                    </a:moveTo>
                    <a:cubicBezTo>
                      <a:pt x="2727688" y="-770"/>
                      <a:pt x="2693221" y="7283"/>
                      <a:pt x="2662365" y="23458"/>
                    </a:cubicBezTo>
                    <a:lnTo>
                      <a:pt x="41593" y="1535550"/>
                    </a:lnTo>
                    <a:cubicBezTo>
                      <a:pt x="-13864" y="1567608"/>
                      <a:pt x="-13864" y="1619321"/>
                      <a:pt x="41593" y="1651379"/>
                    </a:cubicBezTo>
                    <a:lnTo>
                      <a:pt x="58909" y="1661440"/>
                    </a:lnTo>
                    <a:lnTo>
                      <a:pt x="2762516" y="101847"/>
                    </a:lnTo>
                    <a:close/>
                  </a:path>
                </a:pathLst>
              </a:custGeom>
              <a:solidFill>
                <a:srgbClr val="263238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82" name="Graphic 4">
              <a:extLst>
                <a:ext uri="{FF2B5EF4-FFF2-40B4-BE49-F238E27FC236}">
                  <a16:creationId xmlns:a16="http://schemas.microsoft.com/office/drawing/2014/main" id="{5ECE62F7-EBC1-4D08-A4FD-EC2AFF344125}"/>
                </a:ext>
              </a:extLst>
            </p:cNvPr>
            <p:cNvGrpSpPr/>
            <p:nvPr/>
          </p:nvGrpSpPr>
          <p:grpSpPr>
            <a:xfrm>
              <a:off x="3404059" y="3453805"/>
              <a:ext cx="5527723" cy="6126054"/>
              <a:chOff x="3404059" y="3453805"/>
              <a:chExt cx="5527723" cy="6126054"/>
            </a:xfrm>
          </p:grpSpPr>
          <p:grpSp>
            <p:nvGrpSpPr>
              <p:cNvPr id="83" name="Graphic 4">
                <a:extLst>
                  <a:ext uri="{FF2B5EF4-FFF2-40B4-BE49-F238E27FC236}">
                    <a16:creationId xmlns:a16="http://schemas.microsoft.com/office/drawing/2014/main" id="{DB7C54B6-B065-493B-907A-01EB7D75670E}"/>
                  </a:ext>
                </a:extLst>
              </p:cNvPr>
              <p:cNvGrpSpPr/>
              <p:nvPr/>
            </p:nvGrpSpPr>
            <p:grpSpPr>
              <a:xfrm>
                <a:off x="6167050" y="3453805"/>
                <a:ext cx="2764732" cy="6126054"/>
                <a:chOff x="6167050" y="3453805"/>
                <a:chExt cx="2764732" cy="6126054"/>
              </a:xfrm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9F68AF6D-887B-4F18-93CC-6A5F9F98B0A5}"/>
                    </a:ext>
                  </a:extLst>
                </p:cNvPr>
                <p:cNvSpPr/>
                <p:nvPr/>
              </p:nvSpPr>
              <p:spPr>
                <a:xfrm>
                  <a:off x="6167050" y="7683544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3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5288837-04B4-4C35-B6BE-F8A91EDED023}"/>
                    </a:ext>
                  </a:extLst>
                </p:cNvPr>
                <p:cNvSpPr/>
                <p:nvPr/>
              </p:nvSpPr>
              <p:spPr>
                <a:xfrm>
                  <a:off x="6167569" y="7358288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344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51" y="1895913"/>
                        <a:pt x="86732" y="1883163"/>
                        <a:pt x="123551" y="1859344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1DD2B4D-4D71-4D4A-93A6-3E44D69DB13C}"/>
                    </a:ext>
                  </a:extLst>
                </p:cNvPr>
                <p:cNvSpPr/>
                <p:nvPr/>
              </p:nvSpPr>
              <p:spPr>
                <a:xfrm>
                  <a:off x="6167050" y="7032797"/>
                  <a:ext cx="2764732" cy="1895613"/>
                </a:xfrm>
                <a:custGeom>
                  <a:avLst/>
                  <a:gdLst>
                    <a:gd name="connsiteX0" fmla="*/ 184676 w 2764732"/>
                    <a:gd name="connsiteY0" fmla="*/ 1488458 h 1895613"/>
                    <a:gd name="connsiteX1" fmla="*/ 520 w 2764732"/>
                    <a:gd name="connsiteY1" fmla="*/ 1531748 h 1895613"/>
                    <a:gd name="connsiteX2" fmla="*/ 520 w 2764732"/>
                    <a:gd name="connsiteY2" fmla="*/ 1531748 h 1895613"/>
                    <a:gd name="connsiteX3" fmla="*/ 520 w 2764732"/>
                    <a:gd name="connsiteY3" fmla="*/ 1531748 h 1895613"/>
                    <a:gd name="connsiteX4" fmla="*/ 520 w 2764732"/>
                    <a:gd name="connsiteY4" fmla="*/ 1895614 h 1895613"/>
                    <a:gd name="connsiteX5" fmla="*/ 124071 w 2764732"/>
                    <a:gd name="connsiteY5" fmla="*/ 1858876 h 1895613"/>
                    <a:gd name="connsiteX6" fmla="*/ 2694534 w 2764732"/>
                    <a:gd name="connsiteY6" fmla="*/ 376034 h 1895613"/>
                    <a:gd name="connsiteX7" fmla="*/ 2764733 w 2764732"/>
                    <a:gd name="connsiteY7" fmla="*/ 294135 h 1895613"/>
                    <a:gd name="connsiteX8" fmla="*/ 2764733 w 2764732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613">
                      <a:moveTo>
                        <a:pt x="184676" y="1488458"/>
                      </a:moveTo>
                      <a:cubicBezTo>
                        <a:pt x="129005" y="1520989"/>
                        <a:pt x="64854" y="1536069"/>
                        <a:pt x="520" y="1531748"/>
                      </a:cubicBezTo>
                      <a:cubicBezTo>
                        <a:pt x="-650" y="1531748"/>
                        <a:pt x="520" y="1531748"/>
                        <a:pt x="520" y="1531748"/>
                      </a:cubicBezTo>
                      <a:cubicBezTo>
                        <a:pt x="520" y="1531748"/>
                        <a:pt x="520" y="1531748"/>
                        <a:pt x="520" y="1531748"/>
                      </a:cubicBezTo>
                      <a:lnTo>
                        <a:pt x="520" y="1895614"/>
                      </a:lnTo>
                      <a:cubicBezTo>
                        <a:pt x="44371" y="1895445"/>
                        <a:pt x="87252" y="1882695"/>
                        <a:pt x="124071" y="1858876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42C51E3-4C29-4C10-AF01-EAF6F7FAA9D2}"/>
                    </a:ext>
                  </a:extLst>
                </p:cNvPr>
                <p:cNvSpPr/>
                <p:nvPr/>
              </p:nvSpPr>
              <p:spPr>
                <a:xfrm>
                  <a:off x="6167569" y="6707541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2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FF583B3-3839-46B9-9D1F-4B408DABC45B}"/>
                    </a:ext>
                  </a:extLst>
                </p:cNvPr>
                <p:cNvSpPr/>
                <p:nvPr/>
              </p:nvSpPr>
              <p:spPr>
                <a:xfrm>
                  <a:off x="6167050" y="6382050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9F20805-F812-4AE3-AFF9-D72AD85E1576}"/>
                    </a:ext>
                  </a:extLst>
                </p:cNvPr>
                <p:cNvSpPr/>
                <p:nvPr/>
              </p:nvSpPr>
              <p:spPr>
                <a:xfrm>
                  <a:off x="6167569" y="6056794"/>
                  <a:ext cx="2764212" cy="1896082"/>
                </a:xfrm>
                <a:custGeom>
                  <a:avLst/>
                  <a:gdLst>
                    <a:gd name="connsiteX0" fmla="*/ 184156 w 2764212"/>
                    <a:gd name="connsiteY0" fmla="*/ 1489161 h 1896082"/>
                    <a:gd name="connsiteX1" fmla="*/ 0 w 2764212"/>
                    <a:gd name="connsiteY1" fmla="*/ 1532216 h 1896082"/>
                    <a:gd name="connsiteX2" fmla="*/ 0 w 2764212"/>
                    <a:gd name="connsiteY2" fmla="*/ 1532216 h 1896082"/>
                    <a:gd name="connsiteX3" fmla="*/ 0 w 2764212"/>
                    <a:gd name="connsiteY3" fmla="*/ 1896082 h 1896082"/>
                    <a:gd name="connsiteX4" fmla="*/ 123551 w 2764212"/>
                    <a:gd name="connsiteY4" fmla="*/ 1859579 h 1896082"/>
                    <a:gd name="connsiteX5" fmla="*/ 2694014 w 2764212"/>
                    <a:gd name="connsiteY5" fmla="*/ 375800 h 1896082"/>
                    <a:gd name="connsiteX6" fmla="*/ 2764213 w 2764212"/>
                    <a:gd name="connsiteY6" fmla="*/ 294135 h 1896082"/>
                    <a:gd name="connsiteX7" fmla="*/ 2764213 w 2764212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2">
                      <a:moveTo>
                        <a:pt x="184156" y="1489161"/>
                      </a:moveTo>
                      <a:cubicBezTo>
                        <a:pt x="128503" y="1521718"/>
                        <a:pt x="64319" y="1536725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3"/>
                        <a:pt x="86669" y="1883231"/>
                        <a:pt x="123551" y="1859579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CF19E00-165A-4E25-B038-8E9309637429}"/>
                    </a:ext>
                  </a:extLst>
                </p:cNvPr>
                <p:cNvSpPr/>
                <p:nvPr/>
              </p:nvSpPr>
              <p:spPr>
                <a:xfrm>
                  <a:off x="6167050" y="5731303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369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48" y="1521800"/>
                        <a:pt x="64863" y="1536888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369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8364646-788F-4451-9BB7-644F7C5FE1E0}"/>
                    </a:ext>
                  </a:extLst>
                </p:cNvPr>
                <p:cNvSpPr/>
                <p:nvPr/>
              </p:nvSpPr>
              <p:spPr>
                <a:xfrm>
                  <a:off x="6167569" y="5406046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9160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9160"/>
                      </a:moveTo>
                      <a:cubicBezTo>
                        <a:pt x="128503" y="1521718"/>
                        <a:pt x="64319" y="1536724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7D538AF-4373-45FA-8142-2156D943BF9C}"/>
                    </a:ext>
                  </a:extLst>
                </p:cNvPr>
                <p:cNvSpPr/>
                <p:nvPr/>
              </p:nvSpPr>
              <p:spPr>
                <a:xfrm>
                  <a:off x="6167050" y="5081492"/>
                  <a:ext cx="2764732" cy="1895379"/>
                </a:xfrm>
                <a:custGeom>
                  <a:avLst/>
                  <a:gdLst>
                    <a:gd name="connsiteX0" fmla="*/ 184676 w 2764732"/>
                    <a:gd name="connsiteY0" fmla="*/ 1488224 h 1895379"/>
                    <a:gd name="connsiteX1" fmla="*/ 520 w 2764732"/>
                    <a:gd name="connsiteY1" fmla="*/ 1531514 h 1895379"/>
                    <a:gd name="connsiteX2" fmla="*/ 520 w 2764732"/>
                    <a:gd name="connsiteY2" fmla="*/ 1531514 h 1895379"/>
                    <a:gd name="connsiteX3" fmla="*/ 520 w 2764732"/>
                    <a:gd name="connsiteY3" fmla="*/ 1531514 h 1895379"/>
                    <a:gd name="connsiteX4" fmla="*/ 520 w 2764732"/>
                    <a:gd name="connsiteY4" fmla="*/ 1895380 h 1895379"/>
                    <a:gd name="connsiteX5" fmla="*/ 124071 w 2764732"/>
                    <a:gd name="connsiteY5" fmla="*/ 1858642 h 1895379"/>
                    <a:gd name="connsiteX6" fmla="*/ 2694534 w 2764732"/>
                    <a:gd name="connsiteY6" fmla="*/ 374396 h 1895379"/>
                    <a:gd name="connsiteX7" fmla="*/ 2764733 w 2764732"/>
                    <a:gd name="connsiteY7" fmla="*/ 292731 h 1895379"/>
                    <a:gd name="connsiteX8" fmla="*/ 2764733 w 2764732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379">
                      <a:moveTo>
                        <a:pt x="184676" y="1488224"/>
                      </a:moveTo>
                      <a:cubicBezTo>
                        <a:pt x="129086" y="1520960"/>
                        <a:pt x="64872" y="1536055"/>
                        <a:pt x="520" y="1531514"/>
                      </a:cubicBezTo>
                      <a:cubicBezTo>
                        <a:pt x="-650" y="1531514"/>
                        <a:pt x="520" y="1531514"/>
                        <a:pt x="520" y="1531514"/>
                      </a:cubicBezTo>
                      <a:cubicBezTo>
                        <a:pt x="520" y="1531514"/>
                        <a:pt x="520" y="1531514"/>
                        <a:pt x="520" y="1531514"/>
                      </a:cubicBezTo>
                      <a:lnTo>
                        <a:pt x="520" y="1895380"/>
                      </a:lnTo>
                      <a:cubicBezTo>
                        <a:pt x="44371" y="1895211"/>
                        <a:pt x="87252" y="1882461"/>
                        <a:pt x="124071" y="1858642"/>
                      </a:cubicBezTo>
                      <a:lnTo>
                        <a:pt x="2694534" y="374396"/>
                      </a:lnTo>
                      <a:cubicBezTo>
                        <a:pt x="2742503" y="347954"/>
                        <a:pt x="2764733" y="324789"/>
                        <a:pt x="2764733" y="292731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0EC40E4-AA36-4B88-AEBA-8D91D4B1D3B6}"/>
                    </a:ext>
                  </a:extLst>
                </p:cNvPr>
                <p:cNvSpPr/>
                <p:nvPr/>
              </p:nvSpPr>
              <p:spPr>
                <a:xfrm>
                  <a:off x="6167050" y="4755299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9160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578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9160"/>
                      </a:moveTo>
                      <a:cubicBezTo>
                        <a:pt x="129022" y="1521718"/>
                        <a:pt x="64839" y="1536724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lnTo>
                        <a:pt x="520" y="1532216"/>
                      </a:lnTo>
                      <a:lnTo>
                        <a:pt x="520" y="1896082"/>
                      </a:lnTo>
                      <a:cubicBezTo>
                        <a:pt x="44334" y="1895892"/>
                        <a:pt x="87189" y="1883231"/>
                        <a:pt x="124071" y="1859578"/>
                      </a:cubicBezTo>
                      <a:lnTo>
                        <a:pt x="2694534" y="375800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EF13745-C96D-4DFA-9C3D-E90F9CF6B0DD}"/>
                    </a:ext>
                  </a:extLst>
                </p:cNvPr>
                <p:cNvSpPr/>
                <p:nvPr/>
              </p:nvSpPr>
              <p:spPr>
                <a:xfrm>
                  <a:off x="6167050" y="4430043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8926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344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8926"/>
                      </a:moveTo>
                      <a:cubicBezTo>
                        <a:pt x="129086" y="1521662"/>
                        <a:pt x="64872" y="1536757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cubicBezTo>
                        <a:pt x="520" y="1532216"/>
                        <a:pt x="520" y="1532216"/>
                        <a:pt x="520" y="1532216"/>
                      </a:cubicBezTo>
                      <a:lnTo>
                        <a:pt x="520" y="1896082"/>
                      </a:lnTo>
                      <a:cubicBezTo>
                        <a:pt x="44371" y="1895913"/>
                        <a:pt x="87252" y="1883163"/>
                        <a:pt x="124071" y="1859344"/>
                      </a:cubicBezTo>
                      <a:lnTo>
                        <a:pt x="2694534" y="375800"/>
                      </a:lnTo>
                      <a:cubicBezTo>
                        <a:pt x="2742503" y="349358"/>
                        <a:pt x="2764733" y="326192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6BA57E7-8704-43DF-89F3-0767E6FBCACF}"/>
                    </a:ext>
                  </a:extLst>
                </p:cNvPr>
                <p:cNvSpPr/>
                <p:nvPr/>
              </p:nvSpPr>
              <p:spPr>
                <a:xfrm>
                  <a:off x="6167050" y="4104552"/>
                  <a:ext cx="2764732" cy="1896549"/>
                </a:xfrm>
                <a:custGeom>
                  <a:avLst/>
                  <a:gdLst>
                    <a:gd name="connsiteX0" fmla="*/ 184676 w 2764732"/>
                    <a:gd name="connsiteY0" fmla="*/ 1489160 h 1896549"/>
                    <a:gd name="connsiteX1" fmla="*/ 520 w 2764732"/>
                    <a:gd name="connsiteY1" fmla="*/ 1532450 h 1896549"/>
                    <a:gd name="connsiteX2" fmla="*/ 520 w 2764732"/>
                    <a:gd name="connsiteY2" fmla="*/ 1532450 h 1896549"/>
                    <a:gd name="connsiteX3" fmla="*/ 520 w 2764732"/>
                    <a:gd name="connsiteY3" fmla="*/ 1532450 h 1896549"/>
                    <a:gd name="connsiteX4" fmla="*/ 520 w 2764732"/>
                    <a:gd name="connsiteY4" fmla="*/ 1896550 h 1896549"/>
                    <a:gd name="connsiteX5" fmla="*/ 124071 w 2764732"/>
                    <a:gd name="connsiteY5" fmla="*/ 1859812 h 1896549"/>
                    <a:gd name="connsiteX6" fmla="*/ 2694534 w 2764732"/>
                    <a:gd name="connsiteY6" fmla="*/ 376034 h 1896549"/>
                    <a:gd name="connsiteX7" fmla="*/ 2764733 w 2764732"/>
                    <a:gd name="connsiteY7" fmla="*/ 294135 h 1896549"/>
                    <a:gd name="connsiteX8" fmla="*/ 2764733 w 2764732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549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lnTo>
                        <a:pt x="520" y="1532450"/>
                      </a:lnTo>
                      <a:lnTo>
                        <a:pt x="520" y="1896550"/>
                      </a:lnTo>
                      <a:cubicBezTo>
                        <a:pt x="44355" y="1896278"/>
                        <a:pt x="87208" y="1883535"/>
                        <a:pt x="124071" y="1859812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ECCB817-1C0C-40AE-BACE-BBC758DDB12C}"/>
                    </a:ext>
                  </a:extLst>
                </p:cNvPr>
                <p:cNvSpPr/>
                <p:nvPr/>
              </p:nvSpPr>
              <p:spPr>
                <a:xfrm>
                  <a:off x="6167569" y="3779296"/>
                  <a:ext cx="2764212" cy="1896549"/>
                </a:xfrm>
                <a:custGeom>
                  <a:avLst/>
                  <a:gdLst>
                    <a:gd name="connsiteX0" fmla="*/ 184156 w 2764212"/>
                    <a:gd name="connsiteY0" fmla="*/ 1489394 h 1896549"/>
                    <a:gd name="connsiteX1" fmla="*/ 0 w 2764212"/>
                    <a:gd name="connsiteY1" fmla="*/ 1532684 h 1896549"/>
                    <a:gd name="connsiteX2" fmla="*/ 0 w 2764212"/>
                    <a:gd name="connsiteY2" fmla="*/ 1532684 h 1896549"/>
                    <a:gd name="connsiteX3" fmla="*/ 0 w 2764212"/>
                    <a:gd name="connsiteY3" fmla="*/ 1896550 h 1896549"/>
                    <a:gd name="connsiteX4" fmla="*/ 123551 w 2764212"/>
                    <a:gd name="connsiteY4" fmla="*/ 1859812 h 1896549"/>
                    <a:gd name="connsiteX5" fmla="*/ 2694014 w 2764212"/>
                    <a:gd name="connsiteY5" fmla="*/ 375800 h 1896549"/>
                    <a:gd name="connsiteX6" fmla="*/ 2764213 w 2764212"/>
                    <a:gd name="connsiteY6" fmla="*/ 294135 h 1896549"/>
                    <a:gd name="connsiteX7" fmla="*/ 2764213 w 2764212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549">
                      <a:moveTo>
                        <a:pt x="184156" y="1489394"/>
                      </a:moveTo>
                      <a:cubicBezTo>
                        <a:pt x="128567" y="1522130"/>
                        <a:pt x="64352" y="1537225"/>
                        <a:pt x="0" y="1532684"/>
                      </a:cubicBezTo>
                      <a:lnTo>
                        <a:pt x="0" y="1532684"/>
                      </a:lnTo>
                      <a:lnTo>
                        <a:pt x="0" y="1896550"/>
                      </a:lnTo>
                      <a:cubicBezTo>
                        <a:pt x="43851" y="1896381"/>
                        <a:pt x="86732" y="1883631"/>
                        <a:pt x="123551" y="1859812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0A9D2C4-F3C6-4165-966C-306AD1D02459}"/>
                    </a:ext>
                  </a:extLst>
                </p:cNvPr>
                <p:cNvSpPr/>
                <p:nvPr/>
              </p:nvSpPr>
              <p:spPr>
                <a:xfrm>
                  <a:off x="6167050" y="3453805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98" name="Graphic 4">
                <a:extLst>
                  <a:ext uri="{FF2B5EF4-FFF2-40B4-BE49-F238E27FC236}">
                    <a16:creationId xmlns:a16="http://schemas.microsoft.com/office/drawing/2014/main" id="{6D7B8D74-3D02-4A35-BD8A-6984E5D631E4}"/>
                  </a:ext>
                </a:extLst>
              </p:cNvPr>
              <p:cNvGrpSpPr/>
              <p:nvPr/>
            </p:nvGrpSpPr>
            <p:grpSpPr>
              <a:xfrm>
                <a:off x="3404059" y="3453805"/>
                <a:ext cx="2764264" cy="6126054"/>
                <a:chOff x="3404059" y="3453805"/>
                <a:chExt cx="2764264" cy="6126054"/>
              </a:xfrm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8D608689-9155-4511-B0F0-EFFCA7B67B22}"/>
                    </a:ext>
                  </a:extLst>
                </p:cNvPr>
                <p:cNvSpPr/>
                <p:nvPr/>
              </p:nvSpPr>
              <p:spPr>
                <a:xfrm>
                  <a:off x="3404293" y="7683544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90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3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5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AAFF500-068A-4AB8-AB64-564DE68C1E07}"/>
                    </a:ext>
                  </a:extLst>
                </p:cNvPr>
                <p:cNvSpPr/>
                <p:nvPr/>
              </p:nvSpPr>
              <p:spPr>
                <a:xfrm>
                  <a:off x="3404293" y="7358288"/>
                  <a:ext cx="2763510" cy="1896081"/>
                </a:xfrm>
                <a:custGeom>
                  <a:avLst/>
                  <a:gdLst>
                    <a:gd name="connsiteX0" fmla="*/ 2579121 w 2763510"/>
                    <a:gd name="connsiteY0" fmla="*/ 1488926 h 1896081"/>
                    <a:gd name="connsiteX1" fmla="*/ 2763511 w 2763510"/>
                    <a:gd name="connsiteY1" fmla="*/ 1532216 h 1896081"/>
                    <a:gd name="connsiteX2" fmla="*/ 2763511 w 2763510"/>
                    <a:gd name="connsiteY2" fmla="*/ 1532216 h 1896081"/>
                    <a:gd name="connsiteX3" fmla="*/ 2763511 w 2763510"/>
                    <a:gd name="connsiteY3" fmla="*/ 1896082 h 1896081"/>
                    <a:gd name="connsiteX4" fmla="*/ 2639960 w 2763510"/>
                    <a:gd name="connsiteY4" fmla="*/ 1859344 h 1896081"/>
                    <a:gd name="connsiteX5" fmla="*/ 70199 w 2763510"/>
                    <a:gd name="connsiteY5" fmla="*/ 375800 h 1896081"/>
                    <a:gd name="connsiteX6" fmla="*/ 0 w 2763510"/>
                    <a:gd name="connsiteY6" fmla="*/ 294135 h 1896081"/>
                    <a:gd name="connsiteX7" fmla="*/ 0 w 2763510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51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lnTo>
                        <a:pt x="2763511" y="1532216"/>
                      </a:lnTo>
                      <a:lnTo>
                        <a:pt x="2763511" y="1896082"/>
                      </a:lnTo>
                      <a:cubicBezTo>
                        <a:pt x="2719654" y="1895952"/>
                        <a:pt x="2676762" y="1883198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941F41B-0EC7-4A8D-94D9-754C31E5351F}"/>
                    </a:ext>
                  </a:extLst>
                </p:cNvPr>
                <p:cNvSpPr/>
                <p:nvPr/>
              </p:nvSpPr>
              <p:spPr>
                <a:xfrm>
                  <a:off x="3404293" y="7032797"/>
                  <a:ext cx="2764030" cy="1895613"/>
                </a:xfrm>
                <a:custGeom>
                  <a:avLst/>
                  <a:gdLst>
                    <a:gd name="connsiteX0" fmla="*/ 2579121 w 2764030"/>
                    <a:gd name="connsiteY0" fmla="*/ 1488458 h 1895613"/>
                    <a:gd name="connsiteX1" fmla="*/ 2763511 w 2764030"/>
                    <a:gd name="connsiteY1" fmla="*/ 1531748 h 1895613"/>
                    <a:gd name="connsiteX2" fmla="*/ 2763511 w 2764030"/>
                    <a:gd name="connsiteY2" fmla="*/ 1531748 h 1895613"/>
                    <a:gd name="connsiteX3" fmla="*/ 2763511 w 2764030"/>
                    <a:gd name="connsiteY3" fmla="*/ 1531748 h 1895613"/>
                    <a:gd name="connsiteX4" fmla="*/ 2763511 w 2764030"/>
                    <a:gd name="connsiteY4" fmla="*/ 1895614 h 1895613"/>
                    <a:gd name="connsiteX5" fmla="*/ 2639960 w 2764030"/>
                    <a:gd name="connsiteY5" fmla="*/ 1858876 h 1895613"/>
                    <a:gd name="connsiteX6" fmla="*/ 70199 w 2764030"/>
                    <a:gd name="connsiteY6" fmla="*/ 375332 h 1895613"/>
                    <a:gd name="connsiteX7" fmla="*/ 0 w 2764030"/>
                    <a:gd name="connsiteY7" fmla="*/ 293433 h 1895613"/>
                    <a:gd name="connsiteX8" fmla="*/ 0 w 2764030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5613">
                      <a:moveTo>
                        <a:pt x="2579121" y="1488458"/>
                      </a:moveTo>
                      <a:cubicBezTo>
                        <a:pt x="2634870" y="1521008"/>
                        <a:pt x="2699101" y="1536088"/>
                        <a:pt x="2763511" y="1531748"/>
                      </a:cubicBezTo>
                      <a:cubicBezTo>
                        <a:pt x="2763511" y="1531748"/>
                        <a:pt x="2762341" y="1531748"/>
                        <a:pt x="2763511" y="1531748"/>
                      </a:cubicBezTo>
                      <a:cubicBezTo>
                        <a:pt x="2764681" y="1531748"/>
                        <a:pt x="2763511" y="1531748"/>
                        <a:pt x="2763511" y="1531748"/>
                      </a:cubicBezTo>
                      <a:lnTo>
                        <a:pt x="2763511" y="1895614"/>
                      </a:lnTo>
                      <a:cubicBezTo>
                        <a:pt x="2719654" y="1895485"/>
                        <a:pt x="2676762" y="1882731"/>
                        <a:pt x="2639960" y="1858876"/>
                      </a:cubicBezTo>
                      <a:lnTo>
                        <a:pt x="70199" y="375332"/>
                      </a:lnTo>
                      <a:cubicBezTo>
                        <a:pt x="22230" y="348890"/>
                        <a:pt x="0" y="325491"/>
                        <a:pt x="0" y="2934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8848B01-B1D2-4746-8422-8CC39A680CF1}"/>
                    </a:ext>
                  </a:extLst>
                </p:cNvPr>
                <p:cNvSpPr/>
                <p:nvPr/>
              </p:nvSpPr>
              <p:spPr>
                <a:xfrm>
                  <a:off x="3404059" y="6707541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8926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8926"/>
                      </a:moveTo>
                      <a:cubicBezTo>
                        <a:pt x="2635017" y="1521694"/>
                        <a:pt x="2699316" y="1536790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3A047EC-59E4-4497-BC02-0BEFB0648517}"/>
                    </a:ext>
                  </a:extLst>
                </p:cNvPr>
                <p:cNvSpPr/>
                <p:nvPr/>
              </p:nvSpPr>
              <p:spPr>
                <a:xfrm>
                  <a:off x="3404293" y="6382050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A04E16E-B6F5-44A6-BA51-AC8A7F768B46}"/>
                    </a:ext>
                  </a:extLst>
                </p:cNvPr>
                <p:cNvSpPr/>
                <p:nvPr/>
              </p:nvSpPr>
              <p:spPr>
                <a:xfrm>
                  <a:off x="3404059" y="6056794"/>
                  <a:ext cx="2763744" cy="1896082"/>
                </a:xfrm>
                <a:custGeom>
                  <a:avLst/>
                  <a:gdLst>
                    <a:gd name="connsiteX0" fmla="*/ 2579355 w 2763744"/>
                    <a:gd name="connsiteY0" fmla="*/ 1489161 h 1896082"/>
                    <a:gd name="connsiteX1" fmla="*/ 2763745 w 2763744"/>
                    <a:gd name="connsiteY1" fmla="*/ 1532216 h 1896082"/>
                    <a:gd name="connsiteX2" fmla="*/ 2763745 w 2763744"/>
                    <a:gd name="connsiteY2" fmla="*/ 1532216 h 1896082"/>
                    <a:gd name="connsiteX3" fmla="*/ 2763745 w 2763744"/>
                    <a:gd name="connsiteY3" fmla="*/ 1896082 h 1896082"/>
                    <a:gd name="connsiteX4" fmla="*/ 2640194 w 2763744"/>
                    <a:gd name="connsiteY4" fmla="*/ 1859579 h 1896082"/>
                    <a:gd name="connsiteX5" fmla="*/ 70199 w 2763744"/>
                    <a:gd name="connsiteY5" fmla="*/ 375800 h 1896082"/>
                    <a:gd name="connsiteX6" fmla="*/ 0 w 2763744"/>
                    <a:gd name="connsiteY6" fmla="*/ 294135 h 1896082"/>
                    <a:gd name="connsiteX7" fmla="*/ 0 w 2763744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2">
                      <a:moveTo>
                        <a:pt x="2579355" y="1489161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7"/>
                        <a:pt x="2640194" y="1859579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F27FC65-106D-4504-B5E6-D833FA9C3926}"/>
                    </a:ext>
                  </a:extLst>
                </p:cNvPr>
                <p:cNvSpPr/>
                <p:nvPr/>
              </p:nvSpPr>
              <p:spPr>
                <a:xfrm>
                  <a:off x="3404293" y="5731303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369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27" y="1521818"/>
                        <a:pt x="2699092" y="1536906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F618203-5787-4B04-8AE3-B83D37FD7116}"/>
                    </a:ext>
                  </a:extLst>
                </p:cNvPr>
                <p:cNvSpPr/>
                <p:nvPr/>
              </p:nvSpPr>
              <p:spPr>
                <a:xfrm>
                  <a:off x="3404059" y="5406046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265876E-75EC-457C-852F-7146712518D4}"/>
                    </a:ext>
                  </a:extLst>
                </p:cNvPr>
                <p:cNvSpPr/>
                <p:nvPr/>
              </p:nvSpPr>
              <p:spPr>
                <a:xfrm>
                  <a:off x="3404059" y="5081492"/>
                  <a:ext cx="2764264" cy="1895379"/>
                </a:xfrm>
                <a:custGeom>
                  <a:avLst/>
                  <a:gdLst>
                    <a:gd name="connsiteX0" fmla="*/ 2579355 w 2764264"/>
                    <a:gd name="connsiteY0" fmla="*/ 1488224 h 1895379"/>
                    <a:gd name="connsiteX1" fmla="*/ 2763745 w 2764264"/>
                    <a:gd name="connsiteY1" fmla="*/ 1531514 h 1895379"/>
                    <a:gd name="connsiteX2" fmla="*/ 2763745 w 2764264"/>
                    <a:gd name="connsiteY2" fmla="*/ 1531514 h 1895379"/>
                    <a:gd name="connsiteX3" fmla="*/ 2763745 w 2764264"/>
                    <a:gd name="connsiteY3" fmla="*/ 1531514 h 1895379"/>
                    <a:gd name="connsiteX4" fmla="*/ 2763745 w 2764264"/>
                    <a:gd name="connsiteY4" fmla="*/ 1895380 h 1895379"/>
                    <a:gd name="connsiteX5" fmla="*/ 2640194 w 2764264"/>
                    <a:gd name="connsiteY5" fmla="*/ 1858642 h 1895379"/>
                    <a:gd name="connsiteX6" fmla="*/ 70199 w 2764264"/>
                    <a:gd name="connsiteY6" fmla="*/ 374396 h 1895379"/>
                    <a:gd name="connsiteX7" fmla="*/ 0 w 2764264"/>
                    <a:gd name="connsiteY7" fmla="*/ 292731 h 1895379"/>
                    <a:gd name="connsiteX8" fmla="*/ 0 w 2764264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5379">
                      <a:moveTo>
                        <a:pt x="2579355" y="1488224"/>
                      </a:moveTo>
                      <a:cubicBezTo>
                        <a:pt x="2635017" y="1520993"/>
                        <a:pt x="2699316" y="1536088"/>
                        <a:pt x="2763745" y="1531514"/>
                      </a:cubicBezTo>
                      <a:cubicBezTo>
                        <a:pt x="2763745" y="1531514"/>
                        <a:pt x="2762575" y="1531514"/>
                        <a:pt x="2763745" y="1531514"/>
                      </a:cubicBezTo>
                      <a:cubicBezTo>
                        <a:pt x="2764915" y="1531514"/>
                        <a:pt x="2763745" y="1531514"/>
                        <a:pt x="2763745" y="1531514"/>
                      </a:cubicBezTo>
                      <a:lnTo>
                        <a:pt x="2763745" y="1895380"/>
                      </a:lnTo>
                      <a:cubicBezTo>
                        <a:pt x="2719888" y="1895251"/>
                        <a:pt x="2676996" y="1882497"/>
                        <a:pt x="2640194" y="1858642"/>
                      </a:cubicBezTo>
                      <a:lnTo>
                        <a:pt x="70199" y="374396"/>
                      </a:lnTo>
                      <a:cubicBezTo>
                        <a:pt x="22230" y="347954"/>
                        <a:pt x="0" y="324789"/>
                        <a:pt x="0" y="2927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F09EE0E-5FCF-4A4E-B098-153927E6D880}"/>
                    </a:ext>
                  </a:extLst>
                </p:cNvPr>
                <p:cNvSpPr/>
                <p:nvPr/>
              </p:nvSpPr>
              <p:spPr>
                <a:xfrm>
                  <a:off x="3404059" y="4755299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532216 h 1896081"/>
                    <a:gd name="connsiteX4" fmla="*/ 2763745 w 2763744"/>
                    <a:gd name="connsiteY4" fmla="*/ 1896082 h 1896081"/>
                    <a:gd name="connsiteX5" fmla="*/ 2640194 w 2763744"/>
                    <a:gd name="connsiteY5" fmla="*/ 1859578 h 1896081"/>
                    <a:gd name="connsiteX6" fmla="*/ 70199 w 2763744"/>
                    <a:gd name="connsiteY6" fmla="*/ 375800 h 1896081"/>
                    <a:gd name="connsiteX7" fmla="*/ 0 w 2763744"/>
                    <a:gd name="connsiteY7" fmla="*/ 294135 h 1896081"/>
                    <a:gd name="connsiteX8" fmla="*/ 0 w 2763744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cubicBezTo>
                        <a:pt x="2763745" y="1532216"/>
                        <a:pt x="2762575" y="1532216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88FD461-C128-4CC1-9F81-8FBB755CCABA}"/>
                    </a:ext>
                  </a:extLst>
                </p:cNvPr>
                <p:cNvSpPr/>
                <p:nvPr/>
              </p:nvSpPr>
              <p:spPr>
                <a:xfrm>
                  <a:off x="3404293" y="4430043"/>
                  <a:ext cx="2764030" cy="1896081"/>
                </a:xfrm>
                <a:custGeom>
                  <a:avLst/>
                  <a:gdLst>
                    <a:gd name="connsiteX0" fmla="*/ 2579121 w 2764030"/>
                    <a:gd name="connsiteY0" fmla="*/ 1488926 h 1896081"/>
                    <a:gd name="connsiteX1" fmla="*/ 2763511 w 2764030"/>
                    <a:gd name="connsiteY1" fmla="*/ 1532216 h 1896081"/>
                    <a:gd name="connsiteX2" fmla="*/ 2763511 w 2764030"/>
                    <a:gd name="connsiteY2" fmla="*/ 1532216 h 1896081"/>
                    <a:gd name="connsiteX3" fmla="*/ 2763511 w 2764030"/>
                    <a:gd name="connsiteY3" fmla="*/ 1532216 h 1896081"/>
                    <a:gd name="connsiteX4" fmla="*/ 2763511 w 2764030"/>
                    <a:gd name="connsiteY4" fmla="*/ 1896082 h 1896081"/>
                    <a:gd name="connsiteX5" fmla="*/ 2639960 w 2764030"/>
                    <a:gd name="connsiteY5" fmla="*/ 1859344 h 1896081"/>
                    <a:gd name="connsiteX6" fmla="*/ 70199 w 2764030"/>
                    <a:gd name="connsiteY6" fmla="*/ 375800 h 1896081"/>
                    <a:gd name="connsiteX7" fmla="*/ 0 w 2764030"/>
                    <a:gd name="connsiteY7" fmla="*/ 294135 h 1896081"/>
                    <a:gd name="connsiteX8" fmla="*/ 0 w 2764030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cubicBezTo>
                        <a:pt x="2763511" y="1532216"/>
                        <a:pt x="2762341" y="1532216"/>
                        <a:pt x="2763511" y="1532216"/>
                      </a:cubicBezTo>
                      <a:cubicBezTo>
                        <a:pt x="2764681" y="1532216"/>
                        <a:pt x="2763511" y="1532216"/>
                        <a:pt x="2763511" y="1532216"/>
                      </a:cubicBezTo>
                      <a:lnTo>
                        <a:pt x="2763511" y="1896082"/>
                      </a:lnTo>
                      <a:cubicBezTo>
                        <a:pt x="2719654" y="1895953"/>
                        <a:pt x="2676762" y="1883199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F46B984D-6D5B-4501-99AF-3D78A721DB3A}"/>
                    </a:ext>
                  </a:extLst>
                </p:cNvPr>
                <p:cNvSpPr/>
                <p:nvPr/>
              </p:nvSpPr>
              <p:spPr>
                <a:xfrm>
                  <a:off x="3404293" y="4104552"/>
                  <a:ext cx="2764030" cy="1896549"/>
                </a:xfrm>
                <a:custGeom>
                  <a:avLst/>
                  <a:gdLst>
                    <a:gd name="connsiteX0" fmla="*/ 2579121 w 2764030"/>
                    <a:gd name="connsiteY0" fmla="*/ 1489160 h 1896549"/>
                    <a:gd name="connsiteX1" fmla="*/ 2763511 w 2764030"/>
                    <a:gd name="connsiteY1" fmla="*/ 1532450 h 1896549"/>
                    <a:gd name="connsiteX2" fmla="*/ 2763511 w 2764030"/>
                    <a:gd name="connsiteY2" fmla="*/ 1532450 h 1896549"/>
                    <a:gd name="connsiteX3" fmla="*/ 2763511 w 2764030"/>
                    <a:gd name="connsiteY3" fmla="*/ 1532450 h 1896549"/>
                    <a:gd name="connsiteX4" fmla="*/ 2763511 w 2764030"/>
                    <a:gd name="connsiteY4" fmla="*/ 1896550 h 1896549"/>
                    <a:gd name="connsiteX5" fmla="*/ 2639960 w 2764030"/>
                    <a:gd name="connsiteY5" fmla="*/ 1859812 h 1896549"/>
                    <a:gd name="connsiteX6" fmla="*/ 70199 w 2764030"/>
                    <a:gd name="connsiteY6" fmla="*/ 376268 h 1896549"/>
                    <a:gd name="connsiteX7" fmla="*/ 0 w 2764030"/>
                    <a:gd name="connsiteY7" fmla="*/ 294369 h 1896549"/>
                    <a:gd name="connsiteX8" fmla="*/ 0 w 2764030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549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550"/>
                      </a:lnTo>
                      <a:cubicBezTo>
                        <a:pt x="2719672" y="1896303"/>
                        <a:pt x="2676812" y="1883559"/>
                        <a:pt x="2639960" y="1859812"/>
                      </a:cubicBezTo>
                      <a:lnTo>
                        <a:pt x="70199" y="376268"/>
                      </a:lnTo>
                      <a:cubicBezTo>
                        <a:pt x="22230" y="349826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B6124BD-73B7-42CF-A797-71A3D39318A4}"/>
                    </a:ext>
                  </a:extLst>
                </p:cNvPr>
                <p:cNvSpPr/>
                <p:nvPr/>
              </p:nvSpPr>
              <p:spPr>
                <a:xfrm>
                  <a:off x="3404059" y="3779296"/>
                  <a:ext cx="2763744" cy="1896549"/>
                </a:xfrm>
                <a:custGeom>
                  <a:avLst/>
                  <a:gdLst>
                    <a:gd name="connsiteX0" fmla="*/ 2579355 w 2763744"/>
                    <a:gd name="connsiteY0" fmla="*/ 1489394 h 1896549"/>
                    <a:gd name="connsiteX1" fmla="*/ 2763745 w 2763744"/>
                    <a:gd name="connsiteY1" fmla="*/ 1532684 h 1896549"/>
                    <a:gd name="connsiteX2" fmla="*/ 2763745 w 2763744"/>
                    <a:gd name="connsiteY2" fmla="*/ 1532684 h 1896549"/>
                    <a:gd name="connsiteX3" fmla="*/ 2763745 w 2763744"/>
                    <a:gd name="connsiteY3" fmla="*/ 1896550 h 1896549"/>
                    <a:gd name="connsiteX4" fmla="*/ 2640194 w 2763744"/>
                    <a:gd name="connsiteY4" fmla="*/ 1859812 h 1896549"/>
                    <a:gd name="connsiteX5" fmla="*/ 70199 w 2763744"/>
                    <a:gd name="connsiteY5" fmla="*/ 375800 h 1896549"/>
                    <a:gd name="connsiteX6" fmla="*/ 0 w 2763744"/>
                    <a:gd name="connsiteY6" fmla="*/ 294135 h 1896549"/>
                    <a:gd name="connsiteX7" fmla="*/ 0 w 2763744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549">
                      <a:moveTo>
                        <a:pt x="2579355" y="1489394"/>
                      </a:moveTo>
                      <a:cubicBezTo>
                        <a:pt x="2635017" y="1522162"/>
                        <a:pt x="2699316" y="1537258"/>
                        <a:pt x="2763745" y="1532684"/>
                      </a:cubicBezTo>
                      <a:lnTo>
                        <a:pt x="2763745" y="1532684"/>
                      </a:lnTo>
                      <a:lnTo>
                        <a:pt x="2763745" y="1896550"/>
                      </a:lnTo>
                      <a:cubicBezTo>
                        <a:pt x="2719888" y="1896421"/>
                        <a:pt x="2676996" y="1883667"/>
                        <a:pt x="2640194" y="1859812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9A943580-C24A-4707-9BFC-B1BDDAD3E06D}"/>
                    </a:ext>
                  </a:extLst>
                </p:cNvPr>
                <p:cNvSpPr/>
                <p:nvPr/>
              </p:nvSpPr>
              <p:spPr>
                <a:xfrm>
                  <a:off x="3404059" y="3453805"/>
                  <a:ext cx="2764264" cy="1896315"/>
                </a:xfrm>
                <a:custGeom>
                  <a:avLst/>
                  <a:gdLst>
                    <a:gd name="connsiteX0" fmla="*/ 2579355 w 2764264"/>
                    <a:gd name="connsiteY0" fmla="*/ 1489160 h 1896315"/>
                    <a:gd name="connsiteX1" fmla="*/ 2763745 w 2764264"/>
                    <a:gd name="connsiteY1" fmla="*/ 1532450 h 1896315"/>
                    <a:gd name="connsiteX2" fmla="*/ 2763745 w 2764264"/>
                    <a:gd name="connsiteY2" fmla="*/ 1532450 h 1896315"/>
                    <a:gd name="connsiteX3" fmla="*/ 2763745 w 2764264"/>
                    <a:gd name="connsiteY3" fmla="*/ 1532450 h 1896315"/>
                    <a:gd name="connsiteX4" fmla="*/ 2763745 w 2764264"/>
                    <a:gd name="connsiteY4" fmla="*/ 1896316 h 1896315"/>
                    <a:gd name="connsiteX5" fmla="*/ 2640194 w 2764264"/>
                    <a:gd name="connsiteY5" fmla="*/ 1859578 h 1896315"/>
                    <a:gd name="connsiteX6" fmla="*/ 70199 w 2764264"/>
                    <a:gd name="connsiteY6" fmla="*/ 376034 h 1896315"/>
                    <a:gd name="connsiteX7" fmla="*/ 0 w 2764264"/>
                    <a:gd name="connsiteY7" fmla="*/ 294135 h 1896315"/>
                    <a:gd name="connsiteX8" fmla="*/ 0 w 2764264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6315">
                      <a:moveTo>
                        <a:pt x="2579355" y="1489160"/>
                      </a:moveTo>
                      <a:cubicBezTo>
                        <a:pt x="2635104" y="1521710"/>
                        <a:pt x="2699335" y="1536789"/>
                        <a:pt x="2763745" y="1532450"/>
                      </a:cubicBezTo>
                      <a:cubicBezTo>
                        <a:pt x="2763745" y="1532450"/>
                        <a:pt x="2762575" y="1532450"/>
                        <a:pt x="2763745" y="1532450"/>
                      </a:cubicBezTo>
                      <a:cubicBezTo>
                        <a:pt x="2764915" y="1532450"/>
                        <a:pt x="2763745" y="1532450"/>
                        <a:pt x="2763745" y="1532450"/>
                      </a:cubicBezTo>
                      <a:lnTo>
                        <a:pt x="2763745" y="1896316"/>
                      </a:lnTo>
                      <a:cubicBezTo>
                        <a:pt x="2719888" y="1896187"/>
                        <a:pt x="2676996" y="1883433"/>
                        <a:pt x="2640194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271288" y="164572"/>
            <a:ext cx="1785762" cy="1570281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2969151" y="361004"/>
            <a:ext cx="2712617" cy="945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 err="1">
                <a:latin typeface="Josefin Sans "/>
              </a:rPr>
              <a:t>Topik</a:t>
            </a:r>
            <a:r>
              <a:rPr lang="en-ID" sz="4000" b="1" dirty="0">
                <a:latin typeface="Josefin Sans "/>
              </a:rPr>
              <a:t> 1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cxnSpLocks/>
            <a:stCxn id="115" idx="0"/>
            <a:endCxn id="261" idx="1"/>
          </p:cNvCxnSpPr>
          <p:nvPr/>
        </p:nvCxnSpPr>
        <p:spPr>
          <a:xfrm flipV="1">
            <a:off x="1985003" y="833793"/>
            <a:ext cx="984148" cy="480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0" name="Graphic 259">
            <a:extLst>
              <a:ext uri="{FF2B5EF4-FFF2-40B4-BE49-F238E27FC236}">
                <a16:creationId xmlns:a16="http://schemas.microsoft.com/office/drawing/2014/main" id="{3E5FE92C-E8CA-4D07-B4F6-402835A2E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79644" y="4663687"/>
            <a:ext cx="9115457" cy="911545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3D0763C7-05C0-4126-A808-EAF85E4DE642}"/>
              </a:ext>
            </a:extLst>
          </p:cNvPr>
          <p:cNvSpPr txBox="1"/>
          <p:nvPr/>
        </p:nvSpPr>
        <p:spPr>
          <a:xfrm>
            <a:off x="1003568" y="2479224"/>
            <a:ext cx="8740755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sv-SE" sz="6000" b="1" dirty="0">
                <a:latin typeface="Josefin Sans "/>
              </a:rPr>
              <a:t>Sistem Cerdas Identifikasi Stunting</a:t>
            </a:r>
            <a:endParaRPr lang="en-US" sz="34400" b="1" dirty="0">
              <a:latin typeface="Josefin Sans "/>
              <a:cs typeface="Space Grotesk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283D45-5D1B-413E-93ED-10DCB7820BC7}"/>
              </a:ext>
            </a:extLst>
          </p:cNvPr>
          <p:cNvSpPr txBox="1"/>
          <p:nvPr/>
        </p:nvSpPr>
        <p:spPr>
          <a:xfrm>
            <a:off x="1096474" y="5087021"/>
            <a:ext cx="79012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Sistem</a:t>
            </a:r>
            <a:r>
              <a:rPr lang="en-ID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ID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cerdas</a:t>
            </a:r>
            <a:r>
              <a:rPr lang="en-ID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yang </a:t>
            </a:r>
            <a:r>
              <a:rPr lang="en-ID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merupakan</a:t>
            </a:r>
            <a:r>
              <a:rPr lang="en-ID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ID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bagian</a:t>
            </a:r>
            <a:r>
              <a:rPr lang="en-ID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ID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dari</a:t>
            </a:r>
            <a:r>
              <a:rPr lang="en-ID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i="1" dirty="0">
                <a:effectLst/>
                <a:latin typeface="Josefin Sans Light" pitchFamily="2" charset="0"/>
                <a:ea typeface="Calibri" panose="020F0502020204030204" pitchFamily="34" charset="0"/>
              </a:rPr>
              <a:t>artificial intelligence 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(AI)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atau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yang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biasa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kita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sebut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dengan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kecerdasan</a:t>
            </a:r>
            <a:r>
              <a:rPr lang="en-US" sz="4000" dirty="0">
                <a:effectLst/>
                <a:latin typeface="Josefin Sans Light" pitchFamily="2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effectLst/>
                <a:latin typeface="Josefin Sans Light" pitchFamily="2" charset="0"/>
                <a:ea typeface="Calibri" panose="020F0502020204030204" pitchFamily="34" charset="0"/>
              </a:rPr>
              <a:t>buatan</a:t>
            </a:r>
            <a:r>
              <a:rPr lang="en-US" sz="4000" dirty="0">
                <a:latin typeface="Josefin Sans Light" pitchFamily="2" charset="0"/>
                <a:ea typeface="Calibri" panose="020F0502020204030204" pitchFamily="34" charset="0"/>
              </a:rPr>
              <a:t>, yang di program pada computer.</a:t>
            </a:r>
            <a:endParaRPr lang="en-ID" sz="8000" dirty="0">
              <a:latin typeface="Josefin Sans Light" pitchFamily="2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5020289-E71A-431F-B04F-48FE10A5F760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0EBF7C46-9FA1-4812-8063-EB3C3D6AA523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667779E-F537-4B87-A6B9-3EA5936BB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822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aphic 4">
            <a:extLst>
              <a:ext uri="{FF2B5EF4-FFF2-40B4-BE49-F238E27FC236}">
                <a16:creationId xmlns:a16="http://schemas.microsoft.com/office/drawing/2014/main" id="{892FAA75-AD0A-4F88-82FD-2E46844759FA}"/>
              </a:ext>
            </a:extLst>
          </p:cNvPr>
          <p:cNvGrpSpPr/>
          <p:nvPr/>
        </p:nvGrpSpPr>
        <p:grpSpPr>
          <a:xfrm>
            <a:off x="7027618" y="3530086"/>
            <a:ext cx="9205208" cy="10004694"/>
            <a:chOff x="2731316" y="3453805"/>
            <a:chExt cx="6878591" cy="7324364"/>
          </a:xfrm>
        </p:grpSpPr>
        <p:grpSp>
          <p:nvGrpSpPr>
            <p:cNvPr id="70" name="Graphic 4">
              <a:extLst>
                <a:ext uri="{FF2B5EF4-FFF2-40B4-BE49-F238E27FC236}">
                  <a16:creationId xmlns:a16="http://schemas.microsoft.com/office/drawing/2014/main" id="{D58CFCA7-72DA-46F5-BC23-A6444F53FA5D}"/>
                </a:ext>
              </a:extLst>
            </p:cNvPr>
            <p:cNvGrpSpPr/>
            <p:nvPr/>
          </p:nvGrpSpPr>
          <p:grpSpPr>
            <a:xfrm>
              <a:off x="2731316" y="6001735"/>
              <a:ext cx="6878591" cy="4776434"/>
              <a:chOff x="2731316" y="6001735"/>
              <a:chExt cx="6878591" cy="477643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3CB04B-37FE-4E9A-A240-066117FA95D1}"/>
                  </a:ext>
                </a:extLst>
              </p:cNvPr>
              <p:cNvSpPr/>
              <p:nvPr/>
            </p:nvSpPr>
            <p:spPr>
              <a:xfrm>
                <a:off x="2731316" y="6810549"/>
                <a:ext cx="6878240" cy="3967621"/>
              </a:xfrm>
              <a:custGeom>
                <a:avLst/>
                <a:gdLst>
                  <a:gd name="connsiteX0" fmla="*/ 6816114 w 6878240"/>
                  <a:gd name="connsiteY0" fmla="*/ 2070127 h 3967621"/>
                  <a:gd name="connsiteX1" fmla="*/ 3589288 w 6878240"/>
                  <a:gd name="connsiteY1" fmla="*/ 3931578 h 3967621"/>
                  <a:gd name="connsiteX2" fmla="*/ 3288601 w 6878240"/>
                  <a:gd name="connsiteY2" fmla="*/ 3931578 h 3967621"/>
                  <a:gd name="connsiteX3" fmla="*/ 62477 w 6878240"/>
                  <a:gd name="connsiteY3" fmla="*/ 2070361 h 3967621"/>
                  <a:gd name="connsiteX4" fmla="*/ 0 w 6878240"/>
                  <a:gd name="connsiteY4" fmla="*/ 1983548 h 3967621"/>
                  <a:gd name="connsiteX5" fmla="*/ 32994 w 6878240"/>
                  <a:gd name="connsiteY5" fmla="*/ 1918263 h 3967621"/>
                  <a:gd name="connsiteX6" fmla="*/ 62477 w 6878240"/>
                  <a:gd name="connsiteY6" fmla="*/ 1896969 h 3967621"/>
                  <a:gd name="connsiteX7" fmla="*/ 3289303 w 6878240"/>
                  <a:gd name="connsiteY7" fmla="*/ 35987 h 3967621"/>
                  <a:gd name="connsiteX8" fmla="*/ 3589990 w 6878240"/>
                  <a:gd name="connsiteY8" fmla="*/ 35987 h 3967621"/>
                  <a:gd name="connsiteX9" fmla="*/ 6816114 w 6878240"/>
                  <a:gd name="connsiteY9" fmla="*/ 1896501 h 3967621"/>
                  <a:gd name="connsiteX10" fmla="*/ 6816114 w 6878240"/>
                  <a:gd name="connsiteY10" fmla="*/ 2070127 h 396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621">
                    <a:moveTo>
                      <a:pt x="6816114" y="2070127"/>
                    </a:moveTo>
                    <a:lnTo>
                      <a:pt x="3589288" y="3931578"/>
                    </a:lnTo>
                    <a:cubicBezTo>
                      <a:pt x="3494820" y="3979636"/>
                      <a:pt x="3383070" y="3979636"/>
                      <a:pt x="3288601" y="3931578"/>
                    </a:cubicBezTo>
                    <a:lnTo>
                      <a:pt x="62477" y="2070361"/>
                    </a:lnTo>
                    <a:cubicBezTo>
                      <a:pt x="20826" y="2046961"/>
                      <a:pt x="0" y="2015372"/>
                      <a:pt x="0" y="1983548"/>
                    </a:cubicBezTo>
                    <a:cubicBezTo>
                      <a:pt x="1123" y="1958061"/>
                      <a:pt x="13140" y="1934284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501"/>
                    </a:lnTo>
                    <a:cubicBezTo>
                      <a:pt x="6898949" y="1944705"/>
                      <a:pt x="6898949" y="2022625"/>
                      <a:pt x="6816114" y="20701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3A26AEE-96E3-42A1-9E19-7437C8016D0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1FF1437-8616-45CE-8CB6-0ABC87CE23E5}"/>
                  </a:ext>
                </a:extLst>
              </p:cNvPr>
              <p:cNvSpPr/>
              <p:nvPr/>
            </p:nvSpPr>
            <p:spPr>
              <a:xfrm>
                <a:off x="2731316" y="7920116"/>
                <a:ext cx="3439295" cy="2592064"/>
              </a:xfrm>
              <a:custGeom>
                <a:avLst/>
                <a:gdLst>
                  <a:gd name="connsiteX0" fmla="*/ 3439296 w 3439295"/>
                  <a:gd name="connsiteY0" fmla="*/ 1964877 h 2592064"/>
                  <a:gd name="connsiteX1" fmla="*/ 3439296 w 3439295"/>
                  <a:gd name="connsiteY1" fmla="*/ 2591990 h 2592064"/>
                  <a:gd name="connsiteX2" fmla="*/ 3289537 w 3439295"/>
                  <a:gd name="connsiteY2" fmla="*/ 2556657 h 2592064"/>
                  <a:gd name="connsiteX3" fmla="*/ 62477 w 3439295"/>
                  <a:gd name="connsiteY3" fmla="*/ 694739 h 2592064"/>
                  <a:gd name="connsiteX4" fmla="*/ 0 w 3439295"/>
                  <a:gd name="connsiteY4" fmla="*/ 607926 h 2592064"/>
                  <a:gd name="connsiteX5" fmla="*/ 0 w 3439295"/>
                  <a:gd name="connsiteY5" fmla="*/ 65519 h 2592064"/>
                  <a:gd name="connsiteX6" fmla="*/ 32994 w 3439295"/>
                  <a:gd name="connsiteY6" fmla="*/ 0 h 2592064"/>
                  <a:gd name="connsiteX7" fmla="*/ 499819 w 3439295"/>
                  <a:gd name="connsiteY7" fmla="*/ 269565 h 259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064">
                    <a:moveTo>
                      <a:pt x="3439296" y="1964877"/>
                    </a:moveTo>
                    <a:lnTo>
                      <a:pt x="3439296" y="2591990"/>
                    </a:lnTo>
                    <a:cubicBezTo>
                      <a:pt x="3387184" y="2593137"/>
                      <a:pt x="3335641" y="2580976"/>
                      <a:pt x="3289537" y="2556657"/>
                    </a:cubicBezTo>
                    <a:lnTo>
                      <a:pt x="62477" y="694739"/>
                    </a:lnTo>
                    <a:cubicBezTo>
                      <a:pt x="20826" y="671339"/>
                      <a:pt x="0" y="639281"/>
                      <a:pt x="0" y="607926"/>
                    </a:cubicBezTo>
                    <a:lnTo>
                      <a:pt x="0" y="65519"/>
                    </a:lnTo>
                    <a:cubicBezTo>
                      <a:pt x="1057" y="39949"/>
                      <a:pt x="13080" y="16074"/>
                      <a:pt x="32994" y="0"/>
                    </a:cubicBezTo>
                    <a:lnTo>
                      <a:pt x="499819" y="26956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355AE12-60D4-4FED-B2BC-BBE83B4AAE29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440EAB0-3645-458C-ACF3-1C88DD8F1D0D}"/>
                  </a:ext>
                </a:extLst>
              </p:cNvPr>
              <p:cNvSpPr/>
              <p:nvPr/>
            </p:nvSpPr>
            <p:spPr>
              <a:xfrm>
                <a:off x="6170612" y="7919882"/>
                <a:ext cx="3439295" cy="2592302"/>
              </a:xfrm>
              <a:custGeom>
                <a:avLst/>
                <a:gdLst>
                  <a:gd name="connsiteX0" fmla="*/ 0 w 3439295"/>
                  <a:gd name="connsiteY0" fmla="*/ 1965111 h 2592302"/>
                  <a:gd name="connsiteX1" fmla="*/ 0 w 3439295"/>
                  <a:gd name="connsiteY1" fmla="*/ 2592224 h 2592302"/>
                  <a:gd name="connsiteX2" fmla="*/ 149993 w 3439295"/>
                  <a:gd name="connsiteY2" fmla="*/ 2556890 h 2592302"/>
                  <a:gd name="connsiteX3" fmla="*/ 3376818 w 3439295"/>
                  <a:gd name="connsiteY3" fmla="*/ 694973 h 2592302"/>
                  <a:gd name="connsiteX4" fmla="*/ 3439296 w 3439295"/>
                  <a:gd name="connsiteY4" fmla="*/ 608160 h 2592302"/>
                  <a:gd name="connsiteX5" fmla="*/ 3439296 w 3439295"/>
                  <a:gd name="connsiteY5" fmla="*/ 65519 h 2592302"/>
                  <a:gd name="connsiteX6" fmla="*/ 3406302 w 3439295"/>
                  <a:gd name="connsiteY6" fmla="*/ 0 h 2592302"/>
                  <a:gd name="connsiteX7" fmla="*/ 2939477 w 3439295"/>
                  <a:gd name="connsiteY7" fmla="*/ 269565 h 259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295" h="2592302">
                    <a:moveTo>
                      <a:pt x="0" y="1965111"/>
                    </a:moveTo>
                    <a:lnTo>
                      <a:pt x="0" y="2592224"/>
                    </a:lnTo>
                    <a:cubicBezTo>
                      <a:pt x="52190" y="2593400"/>
                      <a:pt x="103816" y="2581238"/>
                      <a:pt x="149993" y="2556890"/>
                    </a:cubicBezTo>
                    <a:lnTo>
                      <a:pt x="3376818" y="694973"/>
                    </a:lnTo>
                    <a:cubicBezTo>
                      <a:pt x="3418470" y="671573"/>
                      <a:pt x="3439296" y="639515"/>
                      <a:pt x="3439296" y="608160"/>
                    </a:cubicBezTo>
                    <a:lnTo>
                      <a:pt x="3439296" y="65519"/>
                    </a:lnTo>
                    <a:cubicBezTo>
                      <a:pt x="3438239" y="39949"/>
                      <a:pt x="3426216" y="16074"/>
                      <a:pt x="3406302" y="0"/>
                    </a:cubicBezTo>
                    <a:lnTo>
                      <a:pt x="2939477" y="269565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2BE3D55-85CE-4BBA-9423-B5BAEA71721F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E11705F-A59D-48CA-A34F-E54642888BB5}"/>
                  </a:ext>
                </a:extLst>
              </p:cNvPr>
              <p:cNvSpPr/>
              <p:nvPr/>
            </p:nvSpPr>
            <p:spPr>
              <a:xfrm>
                <a:off x="2731316" y="6001853"/>
                <a:ext cx="6878240" cy="3967599"/>
              </a:xfrm>
              <a:custGeom>
                <a:avLst/>
                <a:gdLst>
                  <a:gd name="connsiteX0" fmla="*/ 6816114 w 6878240"/>
                  <a:gd name="connsiteY0" fmla="*/ 2070127 h 3967599"/>
                  <a:gd name="connsiteX1" fmla="*/ 3589288 w 6878240"/>
                  <a:gd name="connsiteY1" fmla="*/ 3931811 h 3967599"/>
                  <a:gd name="connsiteX2" fmla="*/ 3288601 w 6878240"/>
                  <a:gd name="connsiteY2" fmla="*/ 3931811 h 3967599"/>
                  <a:gd name="connsiteX3" fmla="*/ 62477 w 6878240"/>
                  <a:gd name="connsiteY3" fmla="*/ 2070361 h 3967599"/>
                  <a:gd name="connsiteX4" fmla="*/ 0 w 6878240"/>
                  <a:gd name="connsiteY4" fmla="*/ 1983782 h 3967599"/>
                  <a:gd name="connsiteX5" fmla="*/ 32994 w 6878240"/>
                  <a:gd name="connsiteY5" fmla="*/ 1918263 h 3967599"/>
                  <a:gd name="connsiteX6" fmla="*/ 62477 w 6878240"/>
                  <a:gd name="connsiteY6" fmla="*/ 1896969 h 3967599"/>
                  <a:gd name="connsiteX7" fmla="*/ 3289303 w 6878240"/>
                  <a:gd name="connsiteY7" fmla="*/ 35987 h 3967599"/>
                  <a:gd name="connsiteX8" fmla="*/ 3589990 w 6878240"/>
                  <a:gd name="connsiteY8" fmla="*/ 35987 h 3967599"/>
                  <a:gd name="connsiteX9" fmla="*/ 6816114 w 6878240"/>
                  <a:gd name="connsiteY9" fmla="*/ 1896735 h 3967599"/>
                  <a:gd name="connsiteX10" fmla="*/ 6816114 w 6878240"/>
                  <a:gd name="connsiteY10" fmla="*/ 2070127 h 396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78240" h="3967599">
                    <a:moveTo>
                      <a:pt x="6816114" y="2070127"/>
                    </a:moveTo>
                    <a:lnTo>
                      <a:pt x="3589288" y="3931811"/>
                    </a:lnTo>
                    <a:cubicBezTo>
                      <a:pt x="3494739" y="3979530"/>
                      <a:pt x="3383151" y="3979530"/>
                      <a:pt x="3288601" y="3931811"/>
                    </a:cubicBezTo>
                    <a:lnTo>
                      <a:pt x="62477" y="2070361"/>
                    </a:lnTo>
                    <a:cubicBezTo>
                      <a:pt x="20826" y="2046961"/>
                      <a:pt x="0" y="2015606"/>
                      <a:pt x="0" y="1983782"/>
                    </a:cubicBezTo>
                    <a:cubicBezTo>
                      <a:pt x="1057" y="1958212"/>
                      <a:pt x="13080" y="1934337"/>
                      <a:pt x="32994" y="1918263"/>
                    </a:cubicBezTo>
                    <a:cubicBezTo>
                      <a:pt x="41904" y="1909973"/>
                      <a:pt x="51807" y="1902821"/>
                      <a:pt x="62477" y="1896969"/>
                    </a:cubicBezTo>
                    <a:lnTo>
                      <a:pt x="3289303" y="35987"/>
                    </a:lnTo>
                    <a:cubicBezTo>
                      <a:pt x="3383790" y="-11996"/>
                      <a:pt x="3495504" y="-11996"/>
                      <a:pt x="3589990" y="35987"/>
                    </a:cubicBezTo>
                    <a:lnTo>
                      <a:pt x="6816114" y="1896735"/>
                    </a:lnTo>
                    <a:cubicBezTo>
                      <a:pt x="6898949" y="1944705"/>
                      <a:pt x="6898949" y="2022860"/>
                      <a:pt x="6816114" y="2070127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303830C-2E2F-4FDA-AF70-57857F100555}"/>
                  </a:ext>
                </a:extLst>
              </p:cNvPr>
              <p:cNvSpPr/>
              <p:nvPr/>
            </p:nvSpPr>
            <p:spPr>
              <a:xfrm>
                <a:off x="2731316" y="6001735"/>
                <a:ext cx="6878240" cy="3967717"/>
              </a:xfrm>
              <a:custGeom>
                <a:avLst/>
                <a:gdLst>
                  <a:gd name="connsiteX0" fmla="*/ 3439296 w 6878240"/>
                  <a:gd name="connsiteY0" fmla="*/ 37275 h 3967717"/>
                  <a:gd name="connsiteX1" fmla="*/ 3571270 w 6878240"/>
                  <a:gd name="connsiteY1" fmla="*/ 68396 h 3967717"/>
                  <a:gd name="connsiteX2" fmla="*/ 6797160 w 6878240"/>
                  <a:gd name="connsiteY2" fmla="*/ 1928911 h 3967717"/>
                  <a:gd name="connsiteX3" fmla="*/ 6840683 w 6878240"/>
                  <a:gd name="connsiteY3" fmla="*/ 1983900 h 3967717"/>
                  <a:gd name="connsiteX4" fmla="*/ 6797395 w 6878240"/>
                  <a:gd name="connsiteY4" fmla="*/ 2038187 h 3967717"/>
                  <a:gd name="connsiteX5" fmla="*/ 3570568 w 6878240"/>
                  <a:gd name="connsiteY5" fmla="*/ 3900106 h 3967717"/>
                  <a:gd name="connsiteX6" fmla="*/ 3307087 w 6878240"/>
                  <a:gd name="connsiteY6" fmla="*/ 3900106 h 3967717"/>
                  <a:gd name="connsiteX7" fmla="*/ 80963 w 6878240"/>
                  <a:gd name="connsiteY7" fmla="*/ 2038187 h 3967717"/>
                  <a:gd name="connsiteX8" fmla="*/ 37206 w 6878240"/>
                  <a:gd name="connsiteY8" fmla="*/ 1983900 h 3967717"/>
                  <a:gd name="connsiteX9" fmla="*/ 58266 w 6878240"/>
                  <a:gd name="connsiteY9" fmla="*/ 1945758 h 3967717"/>
                  <a:gd name="connsiteX10" fmla="*/ 81665 w 6878240"/>
                  <a:gd name="connsiteY10" fmla="*/ 1929379 h 3967717"/>
                  <a:gd name="connsiteX11" fmla="*/ 3308725 w 6878240"/>
                  <a:gd name="connsiteY11" fmla="*/ 68396 h 3967717"/>
                  <a:gd name="connsiteX12" fmla="*/ 3440232 w 6878240"/>
                  <a:gd name="connsiteY12" fmla="*/ 37275 h 3967717"/>
                  <a:gd name="connsiteX13" fmla="*/ 3440232 w 6878240"/>
                  <a:gd name="connsiteY13" fmla="*/ 69 h 3967717"/>
                  <a:gd name="connsiteX14" fmla="*/ 3290005 w 6878240"/>
                  <a:gd name="connsiteY14" fmla="*/ 36105 h 3967717"/>
                  <a:gd name="connsiteX15" fmla="*/ 62477 w 6878240"/>
                  <a:gd name="connsiteY15" fmla="*/ 1897087 h 3967717"/>
                  <a:gd name="connsiteX16" fmla="*/ 32994 w 6878240"/>
                  <a:gd name="connsiteY16" fmla="*/ 1918381 h 3967717"/>
                  <a:gd name="connsiteX17" fmla="*/ 0 w 6878240"/>
                  <a:gd name="connsiteY17" fmla="*/ 1983900 h 3967717"/>
                  <a:gd name="connsiteX18" fmla="*/ 62477 w 6878240"/>
                  <a:gd name="connsiteY18" fmla="*/ 2070479 h 3967717"/>
                  <a:gd name="connsiteX19" fmla="*/ 3288601 w 6878240"/>
                  <a:gd name="connsiteY19" fmla="*/ 3931929 h 3967717"/>
                  <a:gd name="connsiteX20" fmla="*/ 3589288 w 6878240"/>
                  <a:gd name="connsiteY20" fmla="*/ 3931929 h 3967717"/>
                  <a:gd name="connsiteX21" fmla="*/ 6816114 w 6878240"/>
                  <a:gd name="connsiteY21" fmla="*/ 2070245 h 3967717"/>
                  <a:gd name="connsiteX22" fmla="*/ 6816114 w 6878240"/>
                  <a:gd name="connsiteY22" fmla="*/ 1896853 h 3967717"/>
                  <a:gd name="connsiteX23" fmla="*/ 3589990 w 6878240"/>
                  <a:gd name="connsiteY23" fmla="*/ 36105 h 3967717"/>
                  <a:gd name="connsiteX24" fmla="*/ 3439530 w 6878240"/>
                  <a:gd name="connsiteY24" fmla="*/ 69 h 396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878240" h="3967717">
                    <a:moveTo>
                      <a:pt x="3439296" y="37275"/>
                    </a:moveTo>
                    <a:cubicBezTo>
                      <a:pt x="3485202" y="36408"/>
                      <a:pt x="3530588" y="47111"/>
                      <a:pt x="3571270" y="68396"/>
                    </a:cubicBezTo>
                    <a:lnTo>
                      <a:pt x="6797160" y="1928911"/>
                    </a:lnTo>
                    <a:cubicBezTo>
                      <a:pt x="6825006" y="1945056"/>
                      <a:pt x="6840683" y="1964946"/>
                      <a:pt x="6840683" y="1983900"/>
                    </a:cubicBezTo>
                    <a:cubicBezTo>
                      <a:pt x="6840683" y="2002854"/>
                      <a:pt x="6824772" y="2022276"/>
                      <a:pt x="6797395" y="2038187"/>
                    </a:cubicBezTo>
                    <a:lnTo>
                      <a:pt x="3570568" y="3900106"/>
                    </a:lnTo>
                    <a:cubicBezTo>
                      <a:pt x="3487566" y="3941276"/>
                      <a:pt x="3390089" y="3941276"/>
                      <a:pt x="3307087" y="3900106"/>
                    </a:cubicBezTo>
                    <a:lnTo>
                      <a:pt x="80963" y="2038187"/>
                    </a:lnTo>
                    <a:cubicBezTo>
                      <a:pt x="53118" y="2022510"/>
                      <a:pt x="37206" y="2002620"/>
                      <a:pt x="37206" y="1983900"/>
                    </a:cubicBezTo>
                    <a:cubicBezTo>
                      <a:pt x="38564" y="1968795"/>
                      <a:pt x="46206" y="1954955"/>
                      <a:pt x="58266" y="1945758"/>
                    </a:cubicBezTo>
                    <a:cubicBezTo>
                      <a:pt x="65352" y="1939344"/>
                      <a:pt x="73213" y="1933842"/>
                      <a:pt x="81665" y="1929379"/>
                    </a:cubicBezTo>
                    <a:lnTo>
                      <a:pt x="3308725" y="68396"/>
                    </a:lnTo>
                    <a:cubicBezTo>
                      <a:pt x="3349181" y="46956"/>
                      <a:pt x="3394457" y="36242"/>
                      <a:pt x="3440232" y="37275"/>
                    </a:cubicBezTo>
                    <a:moveTo>
                      <a:pt x="3440232" y="69"/>
                    </a:moveTo>
                    <a:cubicBezTo>
                      <a:pt x="3387890" y="-1047"/>
                      <a:pt x="3336145" y="11366"/>
                      <a:pt x="3290005" y="36105"/>
                    </a:cubicBezTo>
                    <a:lnTo>
                      <a:pt x="62477" y="1897087"/>
                    </a:lnTo>
                    <a:cubicBezTo>
                      <a:pt x="51768" y="1902876"/>
                      <a:pt x="41857" y="1910034"/>
                      <a:pt x="32994" y="1918381"/>
                    </a:cubicBezTo>
                    <a:cubicBezTo>
                      <a:pt x="13080" y="1934455"/>
                      <a:pt x="1057" y="1958330"/>
                      <a:pt x="0" y="1983900"/>
                    </a:cubicBezTo>
                    <a:cubicBezTo>
                      <a:pt x="0" y="2015724"/>
                      <a:pt x="20826" y="2046845"/>
                      <a:pt x="62477" y="2070479"/>
                    </a:cubicBezTo>
                    <a:lnTo>
                      <a:pt x="3288601" y="3931929"/>
                    </a:lnTo>
                    <a:cubicBezTo>
                      <a:pt x="3383151" y="3979648"/>
                      <a:pt x="3494739" y="3979648"/>
                      <a:pt x="3589288" y="3931929"/>
                    </a:cubicBezTo>
                    <a:lnTo>
                      <a:pt x="6816114" y="2070245"/>
                    </a:lnTo>
                    <a:cubicBezTo>
                      <a:pt x="6898949" y="2023445"/>
                      <a:pt x="6898949" y="1944823"/>
                      <a:pt x="6816114" y="1896853"/>
                    </a:cubicBezTo>
                    <a:lnTo>
                      <a:pt x="3589990" y="36105"/>
                    </a:lnTo>
                    <a:cubicBezTo>
                      <a:pt x="3543736" y="11445"/>
                      <a:pt x="3491937" y="-961"/>
                      <a:pt x="343953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2F8FE7-9FB5-445C-9C0B-E8E512BBA907}"/>
                  </a:ext>
                </a:extLst>
              </p:cNvPr>
              <p:cNvSpPr/>
              <p:nvPr/>
            </p:nvSpPr>
            <p:spPr>
              <a:xfrm>
                <a:off x="3408329" y="6391241"/>
                <a:ext cx="5526202" cy="3187852"/>
              </a:xfrm>
              <a:custGeom>
                <a:avLst/>
                <a:gdLst>
                  <a:gd name="connsiteX0" fmla="*/ 2662365 w 5526202"/>
                  <a:gd name="connsiteY0" fmla="*/ 24037 h 3187852"/>
                  <a:gd name="connsiteX1" fmla="*/ 41593 w 5526202"/>
                  <a:gd name="connsiteY1" fmla="*/ 1536129 h 3187852"/>
                  <a:gd name="connsiteX2" fmla="*/ 41593 w 5526202"/>
                  <a:gd name="connsiteY2" fmla="*/ 1651958 h 3187852"/>
                  <a:gd name="connsiteX3" fmla="*/ 2662365 w 5526202"/>
                  <a:gd name="connsiteY3" fmla="*/ 3163816 h 3187852"/>
                  <a:gd name="connsiteX4" fmla="*/ 2862667 w 5526202"/>
                  <a:gd name="connsiteY4" fmla="*/ 3163816 h 3187852"/>
                  <a:gd name="connsiteX5" fmla="*/ 5484610 w 5526202"/>
                  <a:gd name="connsiteY5" fmla="*/ 1651724 h 3187852"/>
                  <a:gd name="connsiteX6" fmla="*/ 5484610 w 5526202"/>
                  <a:gd name="connsiteY6" fmla="*/ 1535895 h 3187852"/>
                  <a:gd name="connsiteX7" fmla="*/ 2862667 w 5526202"/>
                  <a:gd name="connsiteY7" fmla="*/ 24037 h 3187852"/>
                  <a:gd name="connsiteX8" fmla="*/ 2662365 w 5526202"/>
                  <a:gd name="connsiteY8" fmla="*/ 24037 h 3187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6202" h="3187852">
                    <a:moveTo>
                      <a:pt x="2662365" y="24037"/>
                    </a:moveTo>
                    <a:lnTo>
                      <a:pt x="41593" y="1536129"/>
                    </a:lnTo>
                    <a:cubicBezTo>
                      <a:pt x="-13864" y="1568187"/>
                      <a:pt x="-13864" y="1619900"/>
                      <a:pt x="41593" y="1651958"/>
                    </a:cubicBezTo>
                    <a:lnTo>
                      <a:pt x="2662365" y="3163816"/>
                    </a:lnTo>
                    <a:cubicBezTo>
                      <a:pt x="2725286" y="3195865"/>
                      <a:pt x="2799746" y="3195865"/>
                      <a:pt x="2862667" y="3163816"/>
                    </a:cubicBezTo>
                    <a:lnTo>
                      <a:pt x="5484610" y="1651724"/>
                    </a:lnTo>
                    <a:cubicBezTo>
                      <a:pt x="5540067" y="1619666"/>
                      <a:pt x="5540067" y="1567953"/>
                      <a:pt x="5484610" y="1535895"/>
                    </a:cubicBezTo>
                    <a:lnTo>
                      <a:pt x="2862667" y="24037"/>
                    </a:lnTo>
                    <a:cubicBezTo>
                      <a:pt x="2799746" y="-8012"/>
                      <a:pt x="2725286" y="-8012"/>
                      <a:pt x="2662365" y="240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B23C05D-DFBA-4672-9B1D-A21A04E69F07}"/>
                  </a:ext>
                </a:extLst>
              </p:cNvPr>
              <p:cNvSpPr/>
              <p:nvPr/>
            </p:nvSpPr>
            <p:spPr>
              <a:xfrm>
                <a:off x="6170845" y="6391820"/>
                <a:ext cx="2762984" cy="1661440"/>
              </a:xfrm>
              <a:custGeom>
                <a:avLst/>
                <a:gdLst>
                  <a:gd name="connsiteX0" fmla="*/ 2721391 w 2762984"/>
                  <a:gd name="connsiteY0" fmla="*/ 1535784 h 1661440"/>
                  <a:gd name="connsiteX1" fmla="*/ 100151 w 2762984"/>
                  <a:gd name="connsiteY1" fmla="*/ 23458 h 1661440"/>
                  <a:gd name="connsiteX2" fmla="*/ 0 w 2762984"/>
                  <a:gd name="connsiteY2" fmla="*/ 58 h 1661440"/>
                  <a:gd name="connsiteX3" fmla="*/ 0 w 2762984"/>
                  <a:gd name="connsiteY3" fmla="*/ 101847 h 1661440"/>
                  <a:gd name="connsiteX4" fmla="*/ 2704076 w 2762984"/>
                  <a:gd name="connsiteY4" fmla="*/ 1661440 h 1661440"/>
                  <a:gd name="connsiteX5" fmla="*/ 2721391 w 2762984"/>
                  <a:gd name="connsiteY5" fmla="*/ 1651379 h 1661440"/>
                  <a:gd name="connsiteX6" fmla="*/ 2721391 w 2762984"/>
                  <a:gd name="connsiteY6" fmla="*/ 1535784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984" h="1661440">
                    <a:moveTo>
                      <a:pt x="2721391" y="1535784"/>
                    </a:moveTo>
                    <a:lnTo>
                      <a:pt x="100151" y="23458"/>
                    </a:lnTo>
                    <a:cubicBezTo>
                      <a:pt x="69295" y="7283"/>
                      <a:pt x="34829" y="-770"/>
                      <a:pt x="0" y="58"/>
                    </a:cubicBezTo>
                    <a:lnTo>
                      <a:pt x="0" y="101847"/>
                    </a:lnTo>
                    <a:lnTo>
                      <a:pt x="2704076" y="1661440"/>
                    </a:lnTo>
                    <a:lnTo>
                      <a:pt x="2721391" y="1651379"/>
                    </a:lnTo>
                    <a:cubicBezTo>
                      <a:pt x="2776849" y="1619555"/>
                      <a:pt x="2776849" y="1567841"/>
                      <a:pt x="2721391" y="1535784"/>
                    </a:cubicBezTo>
                    <a:close/>
                  </a:path>
                </a:pathLst>
              </a:custGeom>
              <a:solidFill>
                <a:srgbClr val="37474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19EC414-282A-4201-959E-051772529A1D}"/>
                  </a:ext>
                </a:extLst>
              </p:cNvPr>
              <p:cNvSpPr/>
              <p:nvPr/>
            </p:nvSpPr>
            <p:spPr>
              <a:xfrm>
                <a:off x="3408095" y="6391820"/>
                <a:ext cx="2762516" cy="1661440"/>
              </a:xfrm>
              <a:custGeom>
                <a:avLst/>
                <a:gdLst>
                  <a:gd name="connsiteX0" fmla="*/ 2762516 w 2762516"/>
                  <a:gd name="connsiteY0" fmla="*/ 58 h 1661440"/>
                  <a:gd name="connsiteX1" fmla="*/ 2662365 w 2762516"/>
                  <a:gd name="connsiteY1" fmla="*/ 23458 h 1661440"/>
                  <a:gd name="connsiteX2" fmla="*/ 41593 w 2762516"/>
                  <a:gd name="connsiteY2" fmla="*/ 1535550 h 1661440"/>
                  <a:gd name="connsiteX3" fmla="*/ 41593 w 2762516"/>
                  <a:gd name="connsiteY3" fmla="*/ 1651379 h 1661440"/>
                  <a:gd name="connsiteX4" fmla="*/ 58909 w 2762516"/>
                  <a:gd name="connsiteY4" fmla="*/ 1661440 h 1661440"/>
                  <a:gd name="connsiteX5" fmla="*/ 2762516 w 2762516"/>
                  <a:gd name="connsiteY5" fmla="*/ 101847 h 16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516" h="1661440">
                    <a:moveTo>
                      <a:pt x="2762516" y="58"/>
                    </a:moveTo>
                    <a:cubicBezTo>
                      <a:pt x="2727688" y="-770"/>
                      <a:pt x="2693221" y="7283"/>
                      <a:pt x="2662365" y="23458"/>
                    </a:cubicBezTo>
                    <a:lnTo>
                      <a:pt x="41593" y="1535550"/>
                    </a:lnTo>
                    <a:cubicBezTo>
                      <a:pt x="-13864" y="1567608"/>
                      <a:pt x="-13864" y="1619321"/>
                      <a:pt x="41593" y="1651379"/>
                    </a:cubicBezTo>
                    <a:lnTo>
                      <a:pt x="58909" y="1661440"/>
                    </a:lnTo>
                    <a:lnTo>
                      <a:pt x="2762516" y="101847"/>
                    </a:lnTo>
                    <a:close/>
                  </a:path>
                </a:pathLst>
              </a:custGeom>
              <a:solidFill>
                <a:srgbClr val="263238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82" name="Graphic 4">
              <a:extLst>
                <a:ext uri="{FF2B5EF4-FFF2-40B4-BE49-F238E27FC236}">
                  <a16:creationId xmlns:a16="http://schemas.microsoft.com/office/drawing/2014/main" id="{5ECE62F7-EBC1-4D08-A4FD-EC2AFF344125}"/>
                </a:ext>
              </a:extLst>
            </p:cNvPr>
            <p:cNvGrpSpPr/>
            <p:nvPr/>
          </p:nvGrpSpPr>
          <p:grpSpPr>
            <a:xfrm>
              <a:off x="3404059" y="3453805"/>
              <a:ext cx="5527723" cy="6126054"/>
              <a:chOff x="3404059" y="3453805"/>
              <a:chExt cx="5527723" cy="6126054"/>
            </a:xfrm>
          </p:grpSpPr>
          <p:grpSp>
            <p:nvGrpSpPr>
              <p:cNvPr id="83" name="Graphic 4">
                <a:extLst>
                  <a:ext uri="{FF2B5EF4-FFF2-40B4-BE49-F238E27FC236}">
                    <a16:creationId xmlns:a16="http://schemas.microsoft.com/office/drawing/2014/main" id="{DB7C54B6-B065-493B-907A-01EB7D75670E}"/>
                  </a:ext>
                </a:extLst>
              </p:cNvPr>
              <p:cNvGrpSpPr/>
              <p:nvPr/>
            </p:nvGrpSpPr>
            <p:grpSpPr>
              <a:xfrm>
                <a:off x="6167050" y="3453805"/>
                <a:ext cx="2764732" cy="6126054"/>
                <a:chOff x="6167050" y="3453805"/>
                <a:chExt cx="2764732" cy="6126054"/>
              </a:xfrm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9F68AF6D-887B-4F18-93CC-6A5F9F98B0A5}"/>
                    </a:ext>
                  </a:extLst>
                </p:cNvPr>
                <p:cNvSpPr/>
                <p:nvPr/>
              </p:nvSpPr>
              <p:spPr>
                <a:xfrm>
                  <a:off x="6167050" y="7683544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3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3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5288837-04B4-4C35-B6BE-F8A91EDED023}"/>
                    </a:ext>
                  </a:extLst>
                </p:cNvPr>
                <p:cNvSpPr/>
                <p:nvPr/>
              </p:nvSpPr>
              <p:spPr>
                <a:xfrm>
                  <a:off x="6167569" y="7358288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344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51" y="1895913"/>
                        <a:pt x="86732" y="1883163"/>
                        <a:pt x="123551" y="1859344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1DD2B4D-4D71-4D4A-93A6-3E44D69DB13C}"/>
                    </a:ext>
                  </a:extLst>
                </p:cNvPr>
                <p:cNvSpPr/>
                <p:nvPr/>
              </p:nvSpPr>
              <p:spPr>
                <a:xfrm>
                  <a:off x="6167050" y="7032797"/>
                  <a:ext cx="2764732" cy="1895613"/>
                </a:xfrm>
                <a:custGeom>
                  <a:avLst/>
                  <a:gdLst>
                    <a:gd name="connsiteX0" fmla="*/ 184676 w 2764732"/>
                    <a:gd name="connsiteY0" fmla="*/ 1488458 h 1895613"/>
                    <a:gd name="connsiteX1" fmla="*/ 520 w 2764732"/>
                    <a:gd name="connsiteY1" fmla="*/ 1531748 h 1895613"/>
                    <a:gd name="connsiteX2" fmla="*/ 520 w 2764732"/>
                    <a:gd name="connsiteY2" fmla="*/ 1531748 h 1895613"/>
                    <a:gd name="connsiteX3" fmla="*/ 520 w 2764732"/>
                    <a:gd name="connsiteY3" fmla="*/ 1531748 h 1895613"/>
                    <a:gd name="connsiteX4" fmla="*/ 520 w 2764732"/>
                    <a:gd name="connsiteY4" fmla="*/ 1895614 h 1895613"/>
                    <a:gd name="connsiteX5" fmla="*/ 124071 w 2764732"/>
                    <a:gd name="connsiteY5" fmla="*/ 1858876 h 1895613"/>
                    <a:gd name="connsiteX6" fmla="*/ 2694534 w 2764732"/>
                    <a:gd name="connsiteY6" fmla="*/ 376034 h 1895613"/>
                    <a:gd name="connsiteX7" fmla="*/ 2764733 w 2764732"/>
                    <a:gd name="connsiteY7" fmla="*/ 294135 h 1895613"/>
                    <a:gd name="connsiteX8" fmla="*/ 2764733 w 2764732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613">
                      <a:moveTo>
                        <a:pt x="184676" y="1488458"/>
                      </a:moveTo>
                      <a:cubicBezTo>
                        <a:pt x="129005" y="1520989"/>
                        <a:pt x="64854" y="1536069"/>
                        <a:pt x="520" y="1531748"/>
                      </a:cubicBezTo>
                      <a:cubicBezTo>
                        <a:pt x="-650" y="1531748"/>
                        <a:pt x="520" y="1531748"/>
                        <a:pt x="520" y="1531748"/>
                      </a:cubicBezTo>
                      <a:cubicBezTo>
                        <a:pt x="520" y="1531748"/>
                        <a:pt x="520" y="1531748"/>
                        <a:pt x="520" y="1531748"/>
                      </a:cubicBezTo>
                      <a:lnTo>
                        <a:pt x="520" y="1895614"/>
                      </a:lnTo>
                      <a:cubicBezTo>
                        <a:pt x="44371" y="1895445"/>
                        <a:pt x="87252" y="1882695"/>
                        <a:pt x="124071" y="1858876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42C51E3-4C29-4C10-AF01-EAF6F7FAA9D2}"/>
                    </a:ext>
                  </a:extLst>
                </p:cNvPr>
                <p:cNvSpPr/>
                <p:nvPr/>
              </p:nvSpPr>
              <p:spPr>
                <a:xfrm>
                  <a:off x="6167569" y="6707541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8926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8926"/>
                      </a:moveTo>
                      <a:cubicBezTo>
                        <a:pt x="128567" y="1521662"/>
                        <a:pt x="64352" y="1536757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2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FF583B3-3839-46B9-9D1F-4B408DABC45B}"/>
                    </a:ext>
                  </a:extLst>
                </p:cNvPr>
                <p:cNvSpPr/>
                <p:nvPr/>
              </p:nvSpPr>
              <p:spPr>
                <a:xfrm>
                  <a:off x="6167050" y="6382050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2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9F20805-F812-4AE3-AFF9-D72AD85E1576}"/>
                    </a:ext>
                  </a:extLst>
                </p:cNvPr>
                <p:cNvSpPr/>
                <p:nvPr/>
              </p:nvSpPr>
              <p:spPr>
                <a:xfrm>
                  <a:off x="6167569" y="6056794"/>
                  <a:ext cx="2764212" cy="1896082"/>
                </a:xfrm>
                <a:custGeom>
                  <a:avLst/>
                  <a:gdLst>
                    <a:gd name="connsiteX0" fmla="*/ 184156 w 2764212"/>
                    <a:gd name="connsiteY0" fmla="*/ 1489161 h 1896082"/>
                    <a:gd name="connsiteX1" fmla="*/ 0 w 2764212"/>
                    <a:gd name="connsiteY1" fmla="*/ 1532216 h 1896082"/>
                    <a:gd name="connsiteX2" fmla="*/ 0 w 2764212"/>
                    <a:gd name="connsiteY2" fmla="*/ 1532216 h 1896082"/>
                    <a:gd name="connsiteX3" fmla="*/ 0 w 2764212"/>
                    <a:gd name="connsiteY3" fmla="*/ 1896082 h 1896082"/>
                    <a:gd name="connsiteX4" fmla="*/ 123551 w 2764212"/>
                    <a:gd name="connsiteY4" fmla="*/ 1859579 h 1896082"/>
                    <a:gd name="connsiteX5" fmla="*/ 2694014 w 2764212"/>
                    <a:gd name="connsiteY5" fmla="*/ 375800 h 1896082"/>
                    <a:gd name="connsiteX6" fmla="*/ 2764213 w 2764212"/>
                    <a:gd name="connsiteY6" fmla="*/ 294135 h 1896082"/>
                    <a:gd name="connsiteX7" fmla="*/ 2764213 w 2764212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2">
                      <a:moveTo>
                        <a:pt x="184156" y="1489161"/>
                      </a:moveTo>
                      <a:cubicBezTo>
                        <a:pt x="128503" y="1521718"/>
                        <a:pt x="64319" y="1536725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3"/>
                        <a:pt x="86669" y="1883231"/>
                        <a:pt x="123551" y="1859579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CF19E00-165A-4E25-B038-8E9309637429}"/>
                    </a:ext>
                  </a:extLst>
                </p:cNvPr>
                <p:cNvSpPr/>
                <p:nvPr/>
              </p:nvSpPr>
              <p:spPr>
                <a:xfrm>
                  <a:off x="6167050" y="5731303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369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48" y="1521800"/>
                        <a:pt x="64863" y="1536888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426"/>
                        <a:pt x="2764733" y="294369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8364646-788F-4451-9BB7-644F7C5FE1E0}"/>
                    </a:ext>
                  </a:extLst>
                </p:cNvPr>
                <p:cNvSpPr/>
                <p:nvPr/>
              </p:nvSpPr>
              <p:spPr>
                <a:xfrm>
                  <a:off x="6167569" y="5406046"/>
                  <a:ext cx="2764212" cy="1896081"/>
                </a:xfrm>
                <a:custGeom>
                  <a:avLst/>
                  <a:gdLst>
                    <a:gd name="connsiteX0" fmla="*/ 184156 w 2764212"/>
                    <a:gd name="connsiteY0" fmla="*/ 1489160 h 1896081"/>
                    <a:gd name="connsiteX1" fmla="*/ 0 w 2764212"/>
                    <a:gd name="connsiteY1" fmla="*/ 1532216 h 1896081"/>
                    <a:gd name="connsiteX2" fmla="*/ 0 w 2764212"/>
                    <a:gd name="connsiteY2" fmla="*/ 1532216 h 1896081"/>
                    <a:gd name="connsiteX3" fmla="*/ 0 w 2764212"/>
                    <a:gd name="connsiteY3" fmla="*/ 1896082 h 1896081"/>
                    <a:gd name="connsiteX4" fmla="*/ 123551 w 2764212"/>
                    <a:gd name="connsiteY4" fmla="*/ 1859578 h 1896081"/>
                    <a:gd name="connsiteX5" fmla="*/ 2694014 w 2764212"/>
                    <a:gd name="connsiteY5" fmla="*/ 375800 h 1896081"/>
                    <a:gd name="connsiteX6" fmla="*/ 2764213 w 2764212"/>
                    <a:gd name="connsiteY6" fmla="*/ 294135 h 1896081"/>
                    <a:gd name="connsiteX7" fmla="*/ 2764213 w 2764212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081">
                      <a:moveTo>
                        <a:pt x="184156" y="1489160"/>
                      </a:moveTo>
                      <a:cubicBezTo>
                        <a:pt x="128503" y="1521718"/>
                        <a:pt x="64319" y="1536724"/>
                        <a:pt x="0" y="1532216"/>
                      </a:cubicBezTo>
                      <a:lnTo>
                        <a:pt x="0" y="1532216"/>
                      </a:lnTo>
                      <a:lnTo>
                        <a:pt x="0" y="1896082"/>
                      </a:lnTo>
                      <a:cubicBezTo>
                        <a:pt x="43814" y="1895892"/>
                        <a:pt x="86669" y="1883231"/>
                        <a:pt x="123551" y="1859578"/>
                      </a:cubicBezTo>
                      <a:lnTo>
                        <a:pt x="2694014" y="375800"/>
                      </a:lnTo>
                      <a:cubicBezTo>
                        <a:pt x="2741983" y="349592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1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7D538AF-4373-45FA-8142-2156D943BF9C}"/>
                    </a:ext>
                  </a:extLst>
                </p:cNvPr>
                <p:cNvSpPr/>
                <p:nvPr/>
              </p:nvSpPr>
              <p:spPr>
                <a:xfrm>
                  <a:off x="6167050" y="5081492"/>
                  <a:ext cx="2764732" cy="1895379"/>
                </a:xfrm>
                <a:custGeom>
                  <a:avLst/>
                  <a:gdLst>
                    <a:gd name="connsiteX0" fmla="*/ 184676 w 2764732"/>
                    <a:gd name="connsiteY0" fmla="*/ 1488224 h 1895379"/>
                    <a:gd name="connsiteX1" fmla="*/ 520 w 2764732"/>
                    <a:gd name="connsiteY1" fmla="*/ 1531514 h 1895379"/>
                    <a:gd name="connsiteX2" fmla="*/ 520 w 2764732"/>
                    <a:gd name="connsiteY2" fmla="*/ 1531514 h 1895379"/>
                    <a:gd name="connsiteX3" fmla="*/ 520 w 2764732"/>
                    <a:gd name="connsiteY3" fmla="*/ 1531514 h 1895379"/>
                    <a:gd name="connsiteX4" fmla="*/ 520 w 2764732"/>
                    <a:gd name="connsiteY4" fmla="*/ 1895380 h 1895379"/>
                    <a:gd name="connsiteX5" fmla="*/ 124071 w 2764732"/>
                    <a:gd name="connsiteY5" fmla="*/ 1858642 h 1895379"/>
                    <a:gd name="connsiteX6" fmla="*/ 2694534 w 2764732"/>
                    <a:gd name="connsiteY6" fmla="*/ 374396 h 1895379"/>
                    <a:gd name="connsiteX7" fmla="*/ 2764733 w 2764732"/>
                    <a:gd name="connsiteY7" fmla="*/ 292731 h 1895379"/>
                    <a:gd name="connsiteX8" fmla="*/ 2764733 w 2764732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5379">
                      <a:moveTo>
                        <a:pt x="184676" y="1488224"/>
                      </a:moveTo>
                      <a:cubicBezTo>
                        <a:pt x="129086" y="1520960"/>
                        <a:pt x="64872" y="1536055"/>
                        <a:pt x="520" y="1531514"/>
                      </a:cubicBezTo>
                      <a:cubicBezTo>
                        <a:pt x="-650" y="1531514"/>
                        <a:pt x="520" y="1531514"/>
                        <a:pt x="520" y="1531514"/>
                      </a:cubicBezTo>
                      <a:cubicBezTo>
                        <a:pt x="520" y="1531514"/>
                        <a:pt x="520" y="1531514"/>
                        <a:pt x="520" y="1531514"/>
                      </a:cubicBezTo>
                      <a:lnTo>
                        <a:pt x="520" y="1895380"/>
                      </a:lnTo>
                      <a:cubicBezTo>
                        <a:pt x="44371" y="1895211"/>
                        <a:pt x="87252" y="1882461"/>
                        <a:pt x="124071" y="1858642"/>
                      </a:cubicBezTo>
                      <a:lnTo>
                        <a:pt x="2694534" y="374396"/>
                      </a:lnTo>
                      <a:cubicBezTo>
                        <a:pt x="2742503" y="347954"/>
                        <a:pt x="2764733" y="324789"/>
                        <a:pt x="2764733" y="292731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0EC40E4-AA36-4B88-AEBA-8D91D4B1D3B6}"/>
                    </a:ext>
                  </a:extLst>
                </p:cNvPr>
                <p:cNvSpPr/>
                <p:nvPr/>
              </p:nvSpPr>
              <p:spPr>
                <a:xfrm>
                  <a:off x="6167050" y="4755299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9160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578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9160"/>
                      </a:moveTo>
                      <a:cubicBezTo>
                        <a:pt x="129022" y="1521718"/>
                        <a:pt x="64839" y="1536724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lnTo>
                        <a:pt x="520" y="1532216"/>
                      </a:lnTo>
                      <a:lnTo>
                        <a:pt x="520" y="1896082"/>
                      </a:lnTo>
                      <a:cubicBezTo>
                        <a:pt x="44334" y="1895892"/>
                        <a:pt x="87189" y="1883231"/>
                        <a:pt x="124071" y="1859578"/>
                      </a:cubicBezTo>
                      <a:lnTo>
                        <a:pt x="2694534" y="375800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EF13745-C96D-4DFA-9C3D-E90F9CF6B0DD}"/>
                    </a:ext>
                  </a:extLst>
                </p:cNvPr>
                <p:cNvSpPr/>
                <p:nvPr/>
              </p:nvSpPr>
              <p:spPr>
                <a:xfrm>
                  <a:off x="6167050" y="4430043"/>
                  <a:ext cx="2764732" cy="1896081"/>
                </a:xfrm>
                <a:custGeom>
                  <a:avLst/>
                  <a:gdLst>
                    <a:gd name="connsiteX0" fmla="*/ 184676 w 2764732"/>
                    <a:gd name="connsiteY0" fmla="*/ 1488926 h 1896081"/>
                    <a:gd name="connsiteX1" fmla="*/ 520 w 2764732"/>
                    <a:gd name="connsiteY1" fmla="*/ 1532216 h 1896081"/>
                    <a:gd name="connsiteX2" fmla="*/ 520 w 2764732"/>
                    <a:gd name="connsiteY2" fmla="*/ 1532216 h 1896081"/>
                    <a:gd name="connsiteX3" fmla="*/ 520 w 2764732"/>
                    <a:gd name="connsiteY3" fmla="*/ 1532216 h 1896081"/>
                    <a:gd name="connsiteX4" fmla="*/ 520 w 2764732"/>
                    <a:gd name="connsiteY4" fmla="*/ 1896082 h 1896081"/>
                    <a:gd name="connsiteX5" fmla="*/ 124071 w 2764732"/>
                    <a:gd name="connsiteY5" fmla="*/ 1859344 h 1896081"/>
                    <a:gd name="connsiteX6" fmla="*/ 2694534 w 2764732"/>
                    <a:gd name="connsiteY6" fmla="*/ 375800 h 1896081"/>
                    <a:gd name="connsiteX7" fmla="*/ 2764733 w 2764732"/>
                    <a:gd name="connsiteY7" fmla="*/ 294135 h 1896081"/>
                    <a:gd name="connsiteX8" fmla="*/ 2764733 w 2764732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081">
                      <a:moveTo>
                        <a:pt x="184676" y="1488926"/>
                      </a:moveTo>
                      <a:cubicBezTo>
                        <a:pt x="129086" y="1521662"/>
                        <a:pt x="64872" y="1536757"/>
                        <a:pt x="520" y="1532216"/>
                      </a:cubicBezTo>
                      <a:cubicBezTo>
                        <a:pt x="-650" y="1532216"/>
                        <a:pt x="520" y="1532216"/>
                        <a:pt x="520" y="1532216"/>
                      </a:cubicBezTo>
                      <a:cubicBezTo>
                        <a:pt x="520" y="1532216"/>
                        <a:pt x="520" y="1532216"/>
                        <a:pt x="520" y="1532216"/>
                      </a:cubicBezTo>
                      <a:lnTo>
                        <a:pt x="520" y="1896082"/>
                      </a:lnTo>
                      <a:cubicBezTo>
                        <a:pt x="44371" y="1895913"/>
                        <a:pt x="87252" y="1883163"/>
                        <a:pt x="124071" y="1859344"/>
                      </a:cubicBezTo>
                      <a:lnTo>
                        <a:pt x="2694534" y="375800"/>
                      </a:lnTo>
                      <a:cubicBezTo>
                        <a:pt x="2742503" y="349358"/>
                        <a:pt x="2764733" y="326192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6BA57E7-8704-43DF-89F3-0767E6FBCACF}"/>
                    </a:ext>
                  </a:extLst>
                </p:cNvPr>
                <p:cNvSpPr/>
                <p:nvPr/>
              </p:nvSpPr>
              <p:spPr>
                <a:xfrm>
                  <a:off x="6167050" y="4104552"/>
                  <a:ext cx="2764732" cy="1896549"/>
                </a:xfrm>
                <a:custGeom>
                  <a:avLst/>
                  <a:gdLst>
                    <a:gd name="connsiteX0" fmla="*/ 184676 w 2764732"/>
                    <a:gd name="connsiteY0" fmla="*/ 1489160 h 1896549"/>
                    <a:gd name="connsiteX1" fmla="*/ 520 w 2764732"/>
                    <a:gd name="connsiteY1" fmla="*/ 1532450 h 1896549"/>
                    <a:gd name="connsiteX2" fmla="*/ 520 w 2764732"/>
                    <a:gd name="connsiteY2" fmla="*/ 1532450 h 1896549"/>
                    <a:gd name="connsiteX3" fmla="*/ 520 w 2764732"/>
                    <a:gd name="connsiteY3" fmla="*/ 1532450 h 1896549"/>
                    <a:gd name="connsiteX4" fmla="*/ 520 w 2764732"/>
                    <a:gd name="connsiteY4" fmla="*/ 1896550 h 1896549"/>
                    <a:gd name="connsiteX5" fmla="*/ 124071 w 2764732"/>
                    <a:gd name="connsiteY5" fmla="*/ 1859812 h 1896549"/>
                    <a:gd name="connsiteX6" fmla="*/ 2694534 w 2764732"/>
                    <a:gd name="connsiteY6" fmla="*/ 376034 h 1896549"/>
                    <a:gd name="connsiteX7" fmla="*/ 2764733 w 2764732"/>
                    <a:gd name="connsiteY7" fmla="*/ 294135 h 1896549"/>
                    <a:gd name="connsiteX8" fmla="*/ 2764733 w 2764732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549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lnTo>
                        <a:pt x="520" y="1532450"/>
                      </a:lnTo>
                      <a:lnTo>
                        <a:pt x="520" y="1896550"/>
                      </a:lnTo>
                      <a:cubicBezTo>
                        <a:pt x="44355" y="1896278"/>
                        <a:pt x="87208" y="1883535"/>
                        <a:pt x="124071" y="1859812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ECCB817-1C0C-40AE-BACE-BBC758DDB12C}"/>
                    </a:ext>
                  </a:extLst>
                </p:cNvPr>
                <p:cNvSpPr/>
                <p:nvPr/>
              </p:nvSpPr>
              <p:spPr>
                <a:xfrm>
                  <a:off x="6167569" y="3779296"/>
                  <a:ext cx="2764212" cy="1896549"/>
                </a:xfrm>
                <a:custGeom>
                  <a:avLst/>
                  <a:gdLst>
                    <a:gd name="connsiteX0" fmla="*/ 184156 w 2764212"/>
                    <a:gd name="connsiteY0" fmla="*/ 1489394 h 1896549"/>
                    <a:gd name="connsiteX1" fmla="*/ 0 w 2764212"/>
                    <a:gd name="connsiteY1" fmla="*/ 1532684 h 1896549"/>
                    <a:gd name="connsiteX2" fmla="*/ 0 w 2764212"/>
                    <a:gd name="connsiteY2" fmla="*/ 1532684 h 1896549"/>
                    <a:gd name="connsiteX3" fmla="*/ 0 w 2764212"/>
                    <a:gd name="connsiteY3" fmla="*/ 1896550 h 1896549"/>
                    <a:gd name="connsiteX4" fmla="*/ 123551 w 2764212"/>
                    <a:gd name="connsiteY4" fmla="*/ 1859812 h 1896549"/>
                    <a:gd name="connsiteX5" fmla="*/ 2694014 w 2764212"/>
                    <a:gd name="connsiteY5" fmla="*/ 375800 h 1896549"/>
                    <a:gd name="connsiteX6" fmla="*/ 2764213 w 2764212"/>
                    <a:gd name="connsiteY6" fmla="*/ 294135 h 1896549"/>
                    <a:gd name="connsiteX7" fmla="*/ 2764213 w 2764212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4212" h="1896549">
                      <a:moveTo>
                        <a:pt x="184156" y="1489394"/>
                      </a:moveTo>
                      <a:cubicBezTo>
                        <a:pt x="128567" y="1522130"/>
                        <a:pt x="64352" y="1537225"/>
                        <a:pt x="0" y="1532684"/>
                      </a:cubicBezTo>
                      <a:lnTo>
                        <a:pt x="0" y="1532684"/>
                      </a:lnTo>
                      <a:lnTo>
                        <a:pt x="0" y="1896550"/>
                      </a:lnTo>
                      <a:cubicBezTo>
                        <a:pt x="43851" y="1896381"/>
                        <a:pt x="86732" y="1883631"/>
                        <a:pt x="123551" y="1859812"/>
                      </a:cubicBezTo>
                      <a:lnTo>
                        <a:pt x="2694014" y="375800"/>
                      </a:lnTo>
                      <a:cubicBezTo>
                        <a:pt x="2741983" y="349358"/>
                        <a:pt x="2764213" y="326193"/>
                        <a:pt x="2764213" y="294135"/>
                      </a:cubicBezTo>
                      <a:lnTo>
                        <a:pt x="2764213" y="0"/>
                      </a:lnTo>
                      <a:close/>
                    </a:path>
                  </a:pathLst>
                </a:custGeom>
                <a:solidFill>
                  <a:srgbClr val="37474F">
                    <a:alpha val="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0A9D2C4-F3C6-4165-966C-306AD1D02459}"/>
                    </a:ext>
                  </a:extLst>
                </p:cNvPr>
                <p:cNvSpPr/>
                <p:nvPr/>
              </p:nvSpPr>
              <p:spPr>
                <a:xfrm>
                  <a:off x="6167050" y="3453805"/>
                  <a:ext cx="2764732" cy="1896315"/>
                </a:xfrm>
                <a:custGeom>
                  <a:avLst/>
                  <a:gdLst>
                    <a:gd name="connsiteX0" fmla="*/ 184676 w 2764732"/>
                    <a:gd name="connsiteY0" fmla="*/ 1489160 h 1896315"/>
                    <a:gd name="connsiteX1" fmla="*/ 520 w 2764732"/>
                    <a:gd name="connsiteY1" fmla="*/ 1532450 h 1896315"/>
                    <a:gd name="connsiteX2" fmla="*/ 520 w 2764732"/>
                    <a:gd name="connsiteY2" fmla="*/ 1532450 h 1896315"/>
                    <a:gd name="connsiteX3" fmla="*/ 520 w 2764732"/>
                    <a:gd name="connsiteY3" fmla="*/ 1532450 h 1896315"/>
                    <a:gd name="connsiteX4" fmla="*/ 520 w 2764732"/>
                    <a:gd name="connsiteY4" fmla="*/ 1896316 h 1896315"/>
                    <a:gd name="connsiteX5" fmla="*/ 124071 w 2764732"/>
                    <a:gd name="connsiteY5" fmla="*/ 1859578 h 1896315"/>
                    <a:gd name="connsiteX6" fmla="*/ 2694534 w 2764732"/>
                    <a:gd name="connsiteY6" fmla="*/ 376034 h 1896315"/>
                    <a:gd name="connsiteX7" fmla="*/ 2764733 w 2764732"/>
                    <a:gd name="connsiteY7" fmla="*/ 294135 h 1896315"/>
                    <a:gd name="connsiteX8" fmla="*/ 2764733 w 2764732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732" h="1896315">
                      <a:moveTo>
                        <a:pt x="184676" y="1489160"/>
                      </a:moveTo>
                      <a:cubicBezTo>
                        <a:pt x="129005" y="1521691"/>
                        <a:pt x="64854" y="1536771"/>
                        <a:pt x="520" y="1532450"/>
                      </a:cubicBezTo>
                      <a:cubicBezTo>
                        <a:pt x="-650" y="1532450"/>
                        <a:pt x="520" y="1532450"/>
                        <a:pt x="520" y="1532450"/>
                      </a:cubicBezTo>
                      <a:cubicBezTo>
                        <a:pt x="520" y="1532450"/>
                        <a:pt x="520" y="1532450"/>
                        <a:pt x="520" y="1532450"/>
                      </a:cubicBezTo>
                      <a:lnTo>
                        <a:pt x="520" y="1896316"/>
                      </a:lnTo>
                      <a:cubicBezTo>
                        <a:pt x="44371" y="1896147"/>
                        <a:pt x="87252" y="1883397"/>
                        <a:pt x="124071" y="1859578"/>
                      </a:cubicBezTo>
                      <a:lnTo>
                        <a:pt x="2694534" y="376034"/>
                      </a:lnTo>
                      <a:cubicBezTo>
                        <a:pt x="2742503" y="349592"/>
                        <a:pt x="2764733" y="326193"/>
                        <a:pt x="2764733" y="294135"/>
                      </a:cubicBezTo>
                      <a:lnTo>
                        <a:pt x="2764733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98" name="Graphic 4">
                <a:extLst>
                  <a:ext uri="{FF2B5EF4-FFF2-40B4-BE49-F238E27FC236}">
                    <a16:creationId xmlns:a16="http://schemas.microsoft.com/office/drawing/2014/main" id="{6D7B8D74-3D02-4A35-BD8A-6984E5D631E4}"/>
                  </a:ext>
                </a:extLst>
              </p:cNvPr>
              <p:cNvGrpSpPr/>
              <p:nvPr/>
            </p:nvGrpSpPr>
            <p:grpSpPr>
              <a:xfrm>
                <a:off x="3404059" y="3453805"/>
                <a:ext cx="2764264" cy="6126054"/>
                <a:chOff x="3404059" y="3453805"/>
                <a:chExt cx="2764264" cy="6126054"/>
              </a:xfrm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8D608689-9155-4511-B0F0-EFFCA7B67B22}"/>
                    </a:ext>
                  </a:extLst>
                </p:cNvPr>
                <p:cNvSpPr/>
                <p:nvPr/>
              </p:nvSpPr>
              <p:spPr>
                <a:xfrm>
                  <a:off x="3404293" y="7683544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90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3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50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AAFF500-068A-4AB8-AB64-564DE68C1E07}"/>
                    </a:ext>
                  </a:extLst>
                </p:cNvPr>
                <p:cNvSpPr/>
                <p:nvPr/>
              </p:nvSpPr>
              <p:spPr>
                <a:xfrm>
                  <a:off x="3404293" y="7358288"/>
                  <a:ext cx="2763510" cy="1896081"/>
                </a:xfrm>
                <a:custGeom>
                  <a:avLst/>
                  <a:gdLst>
                    <a:gd name="connsiteX0" fmla="*/ 2579121 w 2763510"/>
                    <a:gd name="connsiteY0" fmla="*/ 1488926 h 1896081"/>
                    <a:gd name="connsiteX1" fmla="*/ 2763511 w 2763510"/>
                    <a:gd name="connsiteY1" fmla="*/ 1532216 h 1896081"/>
                    <a:gd name="connsiteX2" fmla="*/ 2763511 w 2763510"/>
                    <a:gd name="connsiteY2" fmla="*/ 1532216 h 1896081"/>
                    <a:gd name="connsiteX3" fmla="*/ 2763511 w 2763510"/>
                    <a:gd name="connsiteY3" fmla="*/ 1896082 h 1896081"/>
                    <a:gd name="connsiteX4" fmla="*/ 2639960 w 2763510"/>
                    <a:gd name="connsiteY4" fmla="*/ 1859344 h 1896081"/>
                    <a:gd name="connsiteX5" fmla="*/ 70199 w 2763510"/>
                    <a:gd name="connsiteY5" fmla="*/ 375800 h 1896081"/>
                    <a:gd name="connsiteX6" fmla="*/ 0 w 2763510"/>
                    <a:gd name="connsiteY6" fmla="*/ 294135 h 1896081"/>
                    <a:gd name="connsiteX7" fmla="*/ 0 w 2763510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51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lnTo>
                        <a:pt x="2763511" y="1532216"/>
                      </a:lnTo>
                      <a:lnTo>
                        <a:pt x="2763511" y="1896082"/>
                      </a:lnTo>
                      <a:cubicBezTo>
                        <a:pt x="2719654" y="1895952"/>
                        <a:pt x="2676762" y="1883198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6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941F41B-0EC7-4A8D-94D9-754C31E5351F}"/>
                    </a:ext>
                  </a:extLst>
                </p:cNvPr>
                <p:cNvSpPr/>
                <p:nvPr/>
              </p:nvSpPr>
              <p:spPr>
                <a:xfrm>
                  <a:off x="3404293" y="7032797"/>
                  <a:ext cx="2764030" cy="1895613"/>
                </a:xfrm>
                <a:custGeom>
                  <a:avLst/>
                  <a:gdLst>
                    <a:gd name="connsiteX0" fmla="*/ 2579121 w 2764030"/>
                    <a:gd name="connsiteY0" fmla="*/ 1488458 h 1895613"/>
                    <a:gd name="connsiteX1" fmla="*/ 2763511 w 2764030"/>
                    <a:gd name="connsiteY1" fmla="*/ 1531748 h 1895613"/>
                    <a:gd name="connsiteX2" fmla="*/ 2763511 w 2764030"/>
                    <a:gd name="connsiteY2" fmla="*/ 1531748 h 1895613"/>
                    <a:gd name="connsiteX3" fmla="*/ 2763511 w 2764030"/>
                    <a:gd name="connsiteY3" fmla="*/ 1531748 h 1895613"/>
                    <a:gd name="connsiteX4" fmla="*/ 2763511 w 2764030"/>
                    <a:gd name="connsiteY4" fmla="*/ 1895614 h 1895613"/>
                    <a:gd name="connsiteX5" fmla="*/ 2639960 w 2764030"/>
                    <a:gd name="connsiteY5" fmla="*/ 1858876 h 1895613"/>
                    <a:gd name="connsiteX6" fmla="*/ 70199 w 2764030"/>
                    <a:gd name="connsiteY6" fmla="*/ 375332 h 1895613"/>
                    <a:gd name="connsiteX7" fmla="*/ 0 w 2764030"/>
                    <a:gd name="connsiteY7" fmla="*/ 293433 h 1895613"/>
                    <a:gd name="connsiteX8" fmla="*/ 0 w 2764030"/>
                    <a:gd name="connsiteY8" fmla="*/ 0 h 189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5613">
                      <a:moveTo>
                        <a:pt x="2579121" y="1488458"/>
                      </a:moveTo>
                      <a:cubicBezTo>
                        <a:pt x="2634870" y="1521008"/>
                        <a:pt x="2699101" y="1536088"/>
                        <a:pt x="2763511" y="1531748"/>
                      </a:cubicBezTo>
                      <a:cubicBezTo>
                        <a:pt x="2763511" y="1531748"/>
                        <a:pt x="2762341" y="1531748"/>
                        <a:pt x="2763511" y="1531748"/>
                      </a:cubicBezTo>
                      <a:cubicBezTo>
                        <a:pt x="2764681" y="1531748"/>
                        <a:pt x="2763511" y="1531748"/>
                        <a:pt x="2763511" y="1531748"/>
                      </a:cubicBezTo>
                      <a:lnTo>
                        <a:pt x="2763511" y="1895614"/>
                      </a:lnTo>
                      <a:cubicBezTo>
                        <a:pt x="2719654" y="1895485"/>
                        <a:pt x="2676762" y="1882731"/>
                        <a:pt x="2639960" y="1858876"/>
                      </a:cubicBezTo>
                      <a:lnTo>
                        <a:pt x="70199" y="375332"/>
                      </a:lnTo>
                      <a:cubicBezTo>
                        <a:pt x="22230" y="348890"/>
                        <a:pt x="0" y="325491"/>
                        <a:pt x="0" y="2934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8848B01-B1D2-4746-8422-8CC39A680CF1}"/>
                    </a:ext>
                  </a:extLst>
                </p:cNvPr>
                <p:cNvSpPr/>
                <p:nvPr/>
              </p:nvSpPr>
              <p:spPr>
                <a:xfrm>
                  <a:off x="3404059" y="6707541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8926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8926"/>
                      </a:moveTo>
                      <a:cubicBezTo>
                        <a:pt x="2635017" y="1521694"/>
                        <a:pt x="2699316" y="1536790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3A047EC-59E4-4497-BC02-0BEFB0648517}"/>
                    </a:ext>
                  </a:extLst>
                </p:cNvPr>
                <p:cNvSpPr/>
                <p:nvPr/>
              </p:nvSpPr>
              <p:spPr>
                <a:xfrm>
                  <a:off x="3404293" y="6382050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135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A04E16E-B6F5-44A6-BA51-AC8A7F768B46}"/>
                    </a:ext>
                  </a:extLst>
                </p:cNvPr>
                <p:cNvSpPr/>
                <p:nvPr/>
              </p:nvSpPr>
              <p:spPr>
                <a:xfrm>
                  <a:off x="3404059" y="6056794"/>
                  <a:ext cx="2763744" cy="1896082"/>
                </a:xfrm>
                <a:custGeom>
                  <a:avLst/>
                  <a:gdLst>
                    <a:gd name="connsiteX0" fmla="*/ 2579355 w 2763744"/>
                    <a:gd name="connsiteY0" fmla="*/ 1489161 h 1896082"/>
                    <a:gd name="connsiteX1" fmla="*/ 2763745 w 2763744"/>
                    <a:gd name="connsiteY1" fmla="*/ 1532216 h 1896082"/>
                    <a:gd name="connsiteX2" fmla="*/ 2763745 w 2763744"/>
                    <a:gd name="connsiteY2" fmla="*/ 1532216 h 1896082"/>
                    <a:gd name="connsiteX3" fmla="*/ 2763745 w 2763744"/>
                    <a:gd name="connsiteY3" fmla="*/ 1896082 h 1896082"/>
                    <a:gd name="connsiteX4" fmla="*/ 2640194 w 2763744"/>
                    <a:gd name="connsiteY4" fmla="*/ 1859579 h 1896082"/>
                    <a:gd name="connsiteX5" fmla="*/ 70199 w 2763744"/>
                    <a:gd name="connsiteY5" fmla="*/ 375800 h 1896082"/>
                    <a:gd name="connsiteX6" fmla="*/ 0 w 2763744"/>
                    <a:gd name="connsiteY6" fmla="*/ 294135 h 1896082"/>
                    <a:gd name="connsiteX7" fmla="*/ 0 w 2763744"/>
                    <a:gd name="connsiteY7" fmla="*/ 0 h 189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2">
                      <a:moveTo>
                        <a:pt x="2579355" y="1489161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7"/>
                        <a:pt x="2640194" y="1859579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31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F27FC65-106D-4504-B5E6-D833FA9C3926}"/>
                    </a:ext>
                  </a:extLst>
                </p:cNvPr>
                <p:cNvSpPr/>
                <p:nvPr/>
              </p:nvSpPr>
              <p:spPr>
                <a:xfrm>
                  <a:off x="3404293" y="5731303"/>
                  <a:ext cx="2764030" cy="1896315"/>
                </a:xfrm>
                <a:custGeom>
                  <a:avLst/>
                  <a:gdLst>
                    <a:gd name="connsiteX0" fmla="*/ 2579121 w 2764030"/>
                    <a:gd name="connsiteY0" fmla="*/ 1489160 h 1896315"/>
                    <a:gd name="connsiteX1" fmla="*/ 2763511 w 2764030"/>
                    <a:gd name="connsiteY1" fmla="*/ 1532450 h 1896315"/>
                    <a:gd name="connsiteX2" fmla="*/ 2763511 w 2764030"/>
                    <a:gd name="connsiteY2" fmla="*/ 1532450 h 1896315"/>
                    <a:gd name="connsiteX3" fmla="*/ 2763511 w 2764030"/>
                    <a:gd name="connsiteY3" fmla="*/ 1532450 h 1896315"/>
                    <a:gd name="connsiteX4" fmla="*/ 2763511 w 2764030"/>
                    <a:gd name="connsiteY4" fmla="*/ 1896316 h 1896315"/>
                    <a:gd name="connsiteX5" fmla="*/ 2639960 w 2764030"/>
                    <a:gd name="connsiteY5" fmla="*/ 1859578 h 1896315"/>
                    <a:gd name="connsiteX6" fmla="*/ 70199 w 2764030"/>
                    <a:gd name="connsiteY6" fmla="*/ 376034 h 1896315"/>
                    <a:gd name="connsiteX7" fmla="*/ 0 w 2764030"/>
                    <a:gd name="connsiteY7" fmla="*/ 294369 h 1896315"/>
                    <a:gd name="connsiteX8" fmla="*/ 0 w 2764030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315">
                      <a:moveTo>
                        <a:pt x="2579121" y="1489160"/>
                      </a:moveTo>
                      <a:cubicBezTo>
                        <a:pt x="2634827" y="1521818"/>
                        <a:pt x="2699092" y="1536906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316"/>
                      </a:lnTo>
                      <a:cubicBezTo>
                        <a:pt x="2719654" y="1896187"/>
                        <a:pt x="2676762" y="1883433"/>
                        <a:pt x="2639960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7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F618203-5787-4B04-8AE3-B83D37FD7116}"/>
                    </a:ext>
                  </a:extLst>
                </p:cNvPr>
                <p:cNvSpPr/>
                <p:nvPr/>
              </p:nvSpPr>
              <p:spPr>
                <a:xfrm>
                  <a:off x="3404059" y="5406046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896082 h 1896081"/>
                    <a:gd name="connsiteX4" fmla="*/ 2640194 w 2763744"/>
                    <a:gd name="connsiteY4" fmla="*/ 1859578 h 1896081"/>
                    <a:gd name="connsiteX5" fmla="*/ 70199 w 2763744"/>
                    <a:gd name="connsiteY5" fmla="*/ 375800 h 1896081"/>
                    <a:gd name="connsiteX6" fmla="*/ 0 w 2763744"/>
                    <a:gd name="connsiteY6" fmla="*/ 294135 h 1896081"/>
                    <a:gd name="connsiteX7" fmla="*/ 0 w 2763744"/>
                    <a:gd name="connsiteY7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23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265876E-75EC-457C-852F-7146712518D4}"/>
                    </a:ext>
                  </a:extLst>
                </p:cNvPr>
                <p:cNvSpPr/>
                <p:nvPr/>
              </p:nvSpPr>
              <p:spPr>
                <a:xfrm>
                  <a:off x="3404059" y="5081492"/>
                  <a:ext cx="2764264" cy="1895379"/>
                </a:xfrm>
                <a:custGeom>
                  <a:avLst/>
                  <a:gdLst>
                    <a:gd name="connsiteX0" fmla="*/ 2579355 w 2764264"/>
                    <a:gd name="connsiteY0" fmla="*/ 1488224 h 1895379"/>
                    <a:gd name="connsiteX1" fmla="*/ 2763745 w 2764264"/>
                    <a:gd name="connsiteY1" fmla="*/ 1531514 h 1895379"/>
                    <a:gd name="connsiteX2" fmla="*/ 2763745 w 2764264"/>
                    <a:gd name="connsiteY2" fmla="*/ 1531514 h 1895379"/>
                    <a:gd name="connsiteX3" fmla="*/ 2763745 w 2764264"/>
                    <a:gd name="connsiteY3" fmla="*/ 1531514 h 1895379"/>
                    <a:gd name="connsiteX4" fmla="*/ 2763745 w 2764264"/>
                    <a:gd name="connsiteY4" fmla="*/ 1895380 h 1895379"/>
                    <a:gd name="connsiteX5" fmla="*/ 2640194 w 2764264"/>
                    <a:gd name="connsiteY5" fmla="*/ 1858642 h 1895379"/>
                    <a:gd name="connsiteX6" fmla="*/ 70199 w 2764264"/>
                    <a:gd name="connsiteY6" fmla="*/ 374396 h 1895379"/>
                    <a:gd name="connsiteX7" fmla="*/ 0 w 2764264"/>
                    <a:gd name="connsiteY7" fmla="*/ 292731 h 1895379"/>
                    <a:gd name="connsiteX8" fmla="*/ 0 w 2764264"/>
                    <a:gd name="connsiteY8" fmla="*/ 0 h 189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5379">
                      <a:moveTo>
                        <a:pt x="2579355" y="1488224"/>
                      </a:moveTo>
                      <a:cubicBezTo>
                        <a:pt x="2635017" y="1520993"/>
                        <a:pt x="2699316" y="1536088"/>
                        <a:pt x="2763745" y="1531514"/>
                      </a:cubicBezTo>
                      <a:cubicBezTo>
                        <a:pt x="2763745" y="1531514"/>
                        <a:pt x="2762575" y="1531514"/>
                        <a:pt x="2763745" y="1531514"/>
                      </a:cubicBezTo>
                      <a:cubicBezTo>
                        <a:pt x="2764915" y="1531514"/>
                        <a:pt x="2763745" y="1531514"/>
                        <a:pt x="2763745" y="1531514"/>
                      </a:cubicBezTo>
                      <a:lnTo>
                        <a:pt x="2763745" y="1895380"/>
                      </a:lnTo>
                      <a:cubicBezTo>
                        <a:pt x="2719888" y="1895251"/>
                        <a:pt x="2676996" y="1882497"/>
                        <a:pt x="2640194" y="1858642"/>
                      </a:cubicBezTo>
                      <a:lnTo>
                        <a:pt x="70199" y="374396"/>
                      </a:lnTo>
                      <a:cubicBezTo>
                        <a:pt x="22230" y="347954"/>
                        <a:pt x="0" y="324789"/>
                        <a:pt x="0" y="2927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9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F09EE0E-5FCF-4A4E-B098-153927E6D880}"/>
                    </a:ext>
                  </a:extLst>
                </p:cNvPr>
                <p:cNvSpPr/>
                <p:nvPr/>
              </p:nvSpPr>
              <p:spPr>
                <a:xfrm>
                  <a:off x="3404059" y="4755299"/>
                  <a:ext cx="2763744" cy="1896081"/>
                </a:xfrm>
                <a:custGeom>
                  <a:avLst/>
                  <a:gdLst>
                    <a:gd name="connsiteX0" fmla="*/ 2579355 w 2763744"/>
                    <a:gd name="connsiteY0" fmla="*/ 1489160 h 1896081"/>
                    <a:gd name="connsiteX1" fmla="*/ 2763745 w 2763744"/>
                    <a:gd name="connsiteY1" fmla="*/ 1532216 h 1896081"/>
                    <a:gd name="connsiteX2" fmla="*/ 2763745 w 2763744"/>
                    <a:gd name="connsiteY2" fmla="*/ 1532216 h 1896081"/>
                    <a:gd name="connsiteX3" fmla="*/ 2763745 w 2763744"/>
                    <a:gd name="connsiteY3" fmla="*/ 1532216 h 1896081"/>
                    <a:gd name="connsiteX4" fmla="*/ 2763745 w 2763744"/>
                    <a:gd name="connsiteY4" fmla="*/ 1896082 h 1896081"/>
                    <a:gd name="connsiteX5" fmla="*/ 2640194 w 2763744"/>
                    <a:gd name="connsiteY5" fmla="*/ 1859578 h 1896081"/>
                    <a:gd name="connsiteX6" fmla="*/ 70199 w 2763744"/>
                    <a:gd name="connsiteY6" fmla="*/ 375800 h 1896081"/>
                    <a:gd name="connsiteX7" fmla="*/ 0 w 2763744"/>
                    <a:gd name="connsiteY7" fmla="*/ 294135 h 1896081"/>
                    <a:gd name="connsiteX8" fmla="*/ 0 w 2763744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3744" h="1896081">
                      <a:moveTo>
                        <a:pt x="2579355" y="1489160"/>
                      </a:moveTo>
                      <a:cubicBezTo>
                        <a:pt x="2635081" y="1521751"/>
                        <a:pt x="2699348" y="1536757"/>
                        <a:pt x="2763745" y="1532216"/>
                      </a:cubicBezTo>
                      <a:cubicBezTo>
                        <a:pt x="2763745" y="1532216"/>
                        <a:pt x="2762575" y="1532216"/>
                        <a:pt x="2763745" y="1532216"/>
                      </a:cubicBezTo>
                      <a:lnTo>
                        <a:pt x="2763745" y="1532216"/>
                      </a:lnTo>
                      <a:lnTo>
                        <a:pt x="2763745" y="1896082"/>
                      </a:lnTo>
                      <a:cubicBezTo>
                        <a:pt x="2719925" y="1895931"/>
                        <a:pt x="2677060" y="1883266"/>
                        <a:pt x="2640194" y="1859578"/>
                      </a:cubicBezTo>
                      <a:lnTo>
                        <a:pt x="70199" y="375800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5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88FD461-C128-4CC1-9F81-8FBB755CCABA}"/>
                    </a:ext>
                  </a:extLst>
                </p:cNvPr>
                <p:cNvSpPr/>
                <p:nvPr/>
              </p:nvSpPr>
              <p:spPr>
                <a:xfrm>
                  <a:off x="3404293" y="4430043"/>
                  <a:ext cx="2764030" cy="1896081"/>
                </a:xfrm>
                <a:custGeom>
                  <a:avLst/>
                  <a:gdLst>
                    <a:gd name="connsiteX0" fmla="*/ 2579121 w 2764030"/>
                    <a:gd name="connsiteY0" fmla="*/ 1488926 h 1896081"/>
                    <a:gd name="connsiteX1" fmla="*/ 2763511 w 2764030"/>
                    <a:gd name="connsiteY1" fmla="*/ 1532216 h 1896081"/>
                    <a:gd name="connsiteX2" fmla="*/ 2763511 w 2764030"/>
                    <a:gd name="connsiteY2" fmla="*/ 1532216 h 1896081"/>
                    <a:gd name="connsiteX3" fmla="*/ 2763511 w 2764030"/>
                    <a:gd name="connsiteY3" fmla="*/ 1532216 h 1896081"/>
                    <a:gd name="connsiteX4" fmla="*/ 2763511 w 2764030"/>
                    <a:gd name="connsiteY4" fmla="*/ 1896082 h 1896081"/>
                    <a:gd name="connsiteX5" fmla="*/ 2639960 w 2764030"/>
                    <a:gd name="connsiteY5" fmla="*/ 1859344 h 1896081"/>
                    <a:gd name="connsiteX6" fmla="*/ 70199 w 2764030"/>
                    <a:gd name="connsiteY6" fmla="*/ 375800 h 1896081"/>
                    <a:gd name="connsiteX7" fmla="*/ 0 w 2764030"/>
                    <a:gd name="connsiteY7" fmla="*/ 294135 h 1896081"/>
                    <a:gd name="connsiteX8" fmla="*/ 0 w 2764030"/>
                    <a:gd name="connsiteY8" fmla="*/ 0 h 189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081">
                      <a:moveTo>
                        <a:pt x="2579121" y="1488926"/>
                      </a:moveTo>
                      <a:cubicBezTo>
                        <a:pt x="2634783" y="1521694"/>
                        <a:pt x="2699082" y="1536790"/>
                        <a:pt x="2763511" y="1532216"/>
                      </a:cubicBezTo>
                      <a:cubicBezTo>
                        <a:pt x="2763511" y="1532216"/>
                        <a:pt x="2762341" y="1532216"/>
                        <a:pt x="2763511" y="1532216"/>
                      </a:cubicBezTo>
                      <a:cubicBezTo>
                        <a:pt x="2764681" y="1532216"/>
                        <a:pt x="2763511" y="1532216"/>
                        <a:pt x="2763511" y="1532216"/>
                      </a:cubicBezTo>
                      <a:lnTo>
                        <a:pt x="2763511" y="1896082"/>
                      </a:lnTo>
                      <a:cubicBezTo>
                        <a:pt x="2719654" y="1895953"/>
                        <a:pt x="2676762" y="1883199"/>
                        <a:pt x="2639960" y="1859344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2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12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F46B984D-6D5B-4501-99AF-3D78A721DB3A}"/>
                    </a:ext>
                  </a:extLst>
                </p:cNvPr>
                <p:cNvSpPr/>
                <p:nvPr/>
              </p:nvSpPr>
              <p:spPr>
                <a:xfrm>
                  <a:off x="3404293" y="4104552"/>
                  <a:ext cx="2764030" cy="1896549"/>
                </a:xfrm>
                <a:custGeom>
                  <a:avLst/>
                  <a:gdLst>
                    <a:gd name="connsiteX0" fmla="*/ 2579121 w 2764030"/>
                    <a:gd name="connsiteY0" fmla="*/ 1489160 h 1896549"/>
                    <a:gd name="connsiteX1" fmla="*/ 2763511 w 2764030"/>
                    <a:gd name="connsiteY1" fmla="*/ 1532450 h 1896549"/>
                    <a:gd name="connsiteX2" fmla="*/ 2763511 w 2764030"/>
                    <a:gd name="connsiteY2" fmla="*/ 1532450 h 1896549"/>
                    <a:gd name="connsiteX3" fmla="*/ 2763511 w 2764030"/>
                    <a:gd name="connsiteY3" fmla="*/ 1532450 h 1896549"/>
                    <a:gd name="connsiteX4" fmla="*/ 2763511 w 2764030"/>
                    <a:gd name="connsiteY4" fmla="*/ 1896550 h 1896549"/>
                    <a:gd name="connsiteX5" fmla="*/ 2639960 w 2764030"/>
                    <a:gd name="connsiteY5" fmla="*/ 1859812 h 1896549"/>
                    <a:gd name="connsiteX6" fmla="*/ 70199 w 2764030"/>
                    <a:gd name="connsiteY6" fmla="*/ 376268 h 1896549"/>
                    <a:gd name="connsiteX7" fmla="*/ 0 w 2764030"/>
                    <a:gd name="connsiteY7" fmla="*/ 294369 h 1896549"/>
                    <a:gd name="connsiteX8" fmla="*/ 0 w 2764030"/>
                    <a:gd name="connsiteY8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030" h="1896549">
                      <a:moveTo>
                        <a:pt x="2579121" y="1489160"/>
                      </a:moveTo>
                      <a:cubicBezTo>
                        <a:pt x="2634870" y="1521710"/>
                        <a:pt x="2699101" y="1536789"/>
                        <a:pt x="2763511" y="1532450"/>
                      </a:cubicBezTo>
                      <a:cubicBezTo>
                        <a:pt x="2763511" y="1532450"/>
                        <a:pt x="2762341" y="1532450"/>
                        <a:pt x="2763511" y="1532450"/>
                      </a:cubicBezTo>
                      <a:cubicBezTo>
                        <a:pt x="2764681" y="1532450"/>
                        <a:pt x="2763511" y="1532450"/>
                        <a:pt x="2763511" y="1532450"/>
                      </a:cubicBezTo>
                      <a:lnTo>
                        <a:pt x="2763511" y="1896550"/>
                      </a:lnTo>
                      <a:cubicBezTo>
                        <a:pt x="2719672" y="1896303"/>
                        <a:pt x="2676812" y="1883559"/>
                        <a:pt x="2639960" y="1859812"/>
                      </a:cubicBezTo>
                      <a:lnTo>
                        <a:pt x="70199" y="376268"/>
                      </a:lnTo>
                      <a:cubicBezTo>
                        <a:pt x="22230" y="349826"/>
                        <a:pt x="0" y="326426"/>
                        <a:pt x="0" y="2943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8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B6124BD-73B7-42CF-A797-71A3D39318A4}"/>
                    </a:ext>
                  </a:extLst>
                </p:cNvPr>
                <p:cNvSpPr/>
                <p:nvPr/>
              </p:nvSpPr>
              <p:spPr>
                <a:xfrm>
                  <a:off x="3404059" y="3779296"/>
                  <a:ext cx="2763744" cy="1896549"/>
                </a:xfrm>
                <a:custGeom>
                  <a:avLst/>
                  <a:gdLst>
                    <a:gd name="connsiteX0" fmla="*/ 2579355 w 2763744"/>
                    <a:gd name="connsiteY0" fmla="*/ 1489394 h 1896549"/>
                    <a:gd name="connsiteX1" fmla="*/ 2763745 w 2763744"/>
                    <a:gd name="connsiteY1" fmla="*/ 1532684 h 1896549"/>
                    <a:gd name="connsiteX2" fmla="*/ 2763745 w 2763744"/>
                    <a:gd name="connsiteY2" fmla="*/ 1532684 h 1896549"/>
                    <a:gd name="connsiteX3" fmla="*/ 2763745 w 2763744"/>
                    <a:gd name="connsiteY3" fmla="*/ 1896550 h 1896549"/>
                    <a:gd name="connsiteX4" fmla="*/ 2640194 w 2763744"/>
                    <a:gd name="connsiteY4" fmla="*/ 1859812 h 1896549"/>
                    <a:gd name="connsiteX5" fmla="*/ 70199 w 2763744"/>
                    <a:gd name="connsiteY5" fmla="*/ 375800 h 1896549"/>
                    <a:gd name="connsiteX6" fmla="*/ 0 w 2763744"/>
                    <a:gd name="connsiteY6" fmla="*/ 294135 h 1896549"/>
                    <a:gd name="connsiteX7" fmla="*/ 0 w 2763744"/>
                    <a:gd name="connsiteY7" fmla="*/ 0 h 189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63744" h="1896549">
                      <a:moveTo>
                        <a:pt x="2579355" y="1489394"/>
                      </a:moveTo>
                      <a:cubicBezTo>
                        <a:pt x="2635017" y="1522162"/>
                        <a:pt x="2699316" y="1537258"/>
                        <a:pt x="2763745" y="1532684"/>
                      </a:cubicBezTo>
                      <a:lnTo>
                        <a:pt x="2763745" y="1532684"/>
                      </a:lnTo>
                      <a:lnTo>
                        <a:pt x="2763745" y="1896550"/>
                      </a:lnTo>
                      <a:cubicBezTo>
                        <a:pt x="2719888" y="1896421"/>
                        <a:pt x="2676996" y="1883667"/>
                        <a:pt x="2640194" y="1859812"/>
                      </a:cubicBezTo>
                      <a:lnTo>
                        <a:pt x="70199" y="375800"/>
                      </a:lnTo>
                      <a:cubicBezTo>
                        <a:pt x="22230" y="349358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400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9A943580-C24A-4707-9BFC-B1BDDAD3E06D}"/>
                    </a:ext>
                  </a:extLst>
                </p:cNvPr>
                <p:cNvSpPr/>
                <p:nvPr/>
              </p:nvSpPr>
              <p:spPr>
                <a:xfrm>
                  <a:off x="3404059" y="3453805"/>
                  <a:ext cx="2764264" cy="1896315"/>
                </a:xfrm>
                <a:custGeom>
                  <a:avLst/>
                  <a:gdLst>
                    <a:gd name="connsiteX0" fmla="*/ 2579355 w 2764264"/>
                    <a:gd name="connsiteY0" fmla="*/ 1489160 h 1896315"/>
                    <a:gd name="connsiteX1" fmla="*/ 2763745 w 2764264"/>
                    <a:gd name="connsiteY1" fmla="*/ 1532450 h 1896315"/>
                    <a:gd name="connsiteX2" fmla="*/ 2763745 w 2764264"/>
                    <a:gd name="connsiteY2" fmla="*/ 1532450 h 1896315"/>
                    <a:gd name="connsiteX3" fmla="*/ 2763745 w 2764264"/>
                    <a:gd name="connsiteY3" fmla="*/ 1532450 h 1896315"/>
                    <a:gd name="connsiteX4" fmla="*/ 2763745 w 2764264"/>
                    <a:gd name="connsiteY4" fmla="*/ 1896316 h 1896315"/>
                    <a:gd name="connsiteX5" fmla="*/ 2640194 w 2764264"/>
                    <a:gd name="connsiteY5" fmla="*/ 1859578 h 1896315"/>
                    <a:gd name="connsiteX6" fmla="*/ 70199 w 2764264"/>
                    <a:gd name="connsiteY6" fmla="*/ 376034 h 1896315"/>
                    <a:gd name="connsiteX7" fmla="*/ 0 w 2764264"/>
                    <a:gd name="connsiteY7" fmla="*/ 294135 h 1896315"/>
                    <a:gd name="connsiteX8" fmla="*/ 0 w 2764264"/>
                    <a:gd name="connsiteY8" fmla="*/ 0 h 1896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264" h="1896315">
                      <a:moveTo>
                        <a:pt x="2579355" y="1489160"/>
                      </a:moveTo>
                      <a:cubicBezTo>
                        <a:pt x="2635104" y="1521710"/>
                        <a:pt x="2699335" y="1536789"/>
                        <a:pt x="2763745" y="1532450"/>
                      </a:cubicBezTo>
                      <a:cubicBezTo>
                        <a:pt x="2763745" y="1532450"/>
                        <a:pt x="2762575" y="1532450"/>
                        <a:pt x="2763745" y="1532450"/>
                      </a:cubicBezTo>
                      <a:cubicBezTo>
                        <a:pt x="2764915" y="1532450"/>
                        <a:pt x="2763745" y="1532450"/>
                        <a:pt x="2763745" y="1532450"/>
                      </a:cubicBezTo>
                      <a:lnTo>
                        <a:pt x="2763745" y="1896316"/>
                      </a:lnTo>
                      <a:cubicBezTo>
                        <a:pt x="2719888" y="1896187"/>
                        <a:pt x="2676996" y="1883433"/>
                        <a:pt x="2640194" y="1859578"/>
                      </a:cubicBezTo>
                      <a:lnTo>
                        <a:pt x="70199" y="376034"/>
                      </a:lnTo>
                      <a:cubicBezTo>
                        <a:pt x="22230" y="349592"/>
                        <a:pt x="0" y="326193"/>
                        <a:pt x="0" y="2941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>
                    <a:alpha val="0"/>
                  </a:srgbClr>
                </a:solidFill>
                <a:ln w="233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</p:grpSp>
      <p:grpSp>
        <p:nvGrpSpPr>
          <p:cNvPr id="113" name="Graphic 4">
            <a:extLst>
              <a:ext uri="{FF2B5EF4-FFF2-40B4-BE49-F238E27FC236}">
                <a16:creationId xmlns:a16="http://schemas.microsoft.com/office/drawing/2014/main" id="{5197AC84-F587-424D-B533-CA6677C3EE01}"/>
              </a:ext>
            </a:extLst>
          </p:cNvPr>
          <p:cNvGrpSpPr/>
          <p:nvPr/>
        </p:nvGrpSpPr>
        <p:grpSpPr>
          <a:xfrm>
            <a:off x="9349403" y="5527148"/>
            <a:ext cx="5476774" cy="4772770"/>
            <a:chOff x="4110739" y="4049196"/>
            <a:chExt cx="4092519" cy="349411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42B8DCD-1CE9-4152-A496-A8C3F309BA79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0 w 2970977"/>
                <a:gd name="connsiteY21" fmla="*/ 275080 h 3201920"/>
                <a:gd name="connsiteX22" fmla="*/ 189538 w 2970977"/>
                <a:gd name="connsiteY22" fmla="*/ 100752 h 3201920"/>
                <a:gd name="connsiteX23" fmla="*/ 616116 w 2970977"/>
                <a:gd name="connsiteY23" fmla="*/ 63078 h 3201920"/>
                <a:gd name="connsiteX24" fmla="*/ 840285 w 2970977"/>
                <a:gd name="connsiteY24" fmla="*/ 1303 h 3201920"/>
                <a:gd name="connsiteX25" fmla="*/ 1031929 w 2970977"/>
                <a:gd name="connsiteY25" fmla="*/ 113154 h 3201920"/>
                <a:gd name="connsiteX26" fmla="*/ 1301026 w 2970977"/>
                <a:gd name="connsiteY26" fmla="*/ 66354 h 3201920"/>
                <a:gd name="connsiteX27" fmla="*/ 1537130 w 2970977"/>
                <a:gd name="connsiteY27" fmla="*/ 227812 h 3201920"/>
                <a:gd name="connsiteX28" fmla="*/ 1802483 w 2970977"/>
                <a:gd name="connsiteY28" fmla="*/ 302458 h 3201920"/>
                <a:gd name="connsiteX29" fmla="*/ 1942881 w 2970977"/>
                <a:gd name="connsiteY29" fmla="*/ 576235 h 3201920"/>
                <a:gd name="connsiteX30" fmla="*/ 2262054 w 2970977"/>
                <a:gd name="connsiteY30" fmla="*/ 684108 h 3201920"/>
                <a:gd name="connsiteX31" fmla="*/ 2345358 w 2970977"/>
                <a:gd name="connsiteY31" fmla="*/ 982688 h 3201920"/>
                <a:gd name="connsiteX32" fmla="*/ 2650587 w 2970977"/>
                <a:gd name="connsiteY32" fmla="*/ 1348200 h 3201920"/>
                <a:gd name="connsiteX33" fmla="*/ 2610476 w 2970977"/>
                <a:gd name="connsiteY33" fmla="*/ 1479933 h 3201920"/>
                <a:gd name="connsiteX34" fmla="*/ 2705714 w 2970977"/>
                <a:gd name="connsiteY34" fmla="*/ 1571192 h 3201920"/>
                <a:gd name="connsiteX35" fmla="*/ 2705714 w 2970977"/>
                <a:gd name="connsiteY35" fmla="*/ 1691467 h 3201920"/>
                <a:gd name="connsiteX36" fmla="*/ 2888231 w 2970977"/>
                <a:gd name="connsiteY36" fmla="*/ 1906744 h 3201920"/>
                <a:gd name="connsiteX37" fmla="*/ 2850558 w 2970977"/>
                <a:gd name="connsiteY37" fmla="*/ 2151272 h 3201920"/>
                <a:gd name="connsiteX38" fmla="*/ 2970833 w 2970977"/>
                <a:gd name="connsiteY38" fmla="*/ 2367018 h 3201920"/>
                <a:gd name="connsiteX39" fmla="*/ 2805864 w 2970977"/>
                <a:gd name="connsiteY39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206152" y="381081"/>
                    <a:pt x="143441" y="298480"/>
                    <a:pt x="0" y="275080"/>
                  </a:cubicBezTo>
                  <a:cubicBezTo>
                    <a:pt x="52406" y="206249"/>
                    <a:pt x="116574" y="147230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D242F4-CB4B-43DA-9386-7AEFF7891805}"/>
                </a:ext>
              </a:extLst>
            </p:cNvPr>
            <p:cNvSpPr/>
            <p:nvPr/>
          </p:nvSpPr>
          <p:spPr>
            <a:xfrm>
              <a:off x="5232281" y="4049196"/>
              <a:ext cx="2970977" cy="3201920"/>
            </a:xfrm>
            <a:custGeom>
              <a:avLst/>
              <a:gdLst>
                <a:gd name="connsiteX0" fmla="*/ 2805864 w 2970977"/>
                <a:gd name="connsiteY0" fmla="*/ 2558662 h 3201920"/>
                <a:gd name="connsiteX1" fmla="*/ 2829264 w 2970977"/>
                <a:gd name="connsiteY1" fmla="*/ 2780725 h 3201920"/>
                <a:gd name="connsiteX2" fmla="*/ 2606265 w 2970977"/>
                <a:gd name="connsiteY2" fmla="*/ 2944524 h 3201920"/>
                <a:gd name="connsiteX3" fmla="*/ 2257140 w 2970977"/>
                <a:gd name="connsiteY3" fmla="*/ 3201921 h 3201920"/>
                <a:gd name="connsiteX4" fmla="*/ 2257140 w 2970977"/>
                <a:gd name="connsiteY4" fmla="*/ 3153718 h 3201920"/>
                <a:gd name="connsiteX5" fmla="*/ 2430766 w 2970977"/>
                <a:gd name="connsiteY5" fmla="*/ 2881344 h 3201920"/>
                <a:gd name="connsiteX6" fmla="*/ 2234209 w 2970977"/>
                <a:gd name="connsiteY6" fmla="*/ 2574808 h 3201920"/>
                <a:gd name="connsiteX7" fmla="*/ 2265097 w 2970977"/>
                <a:gd name="connsiteY7" fmla="*/ 2361402 h 3201920"/>
                <a:gd name="connsiteX8" fmla="*/ 2113466 w 2970977"/>
                <a:gd name="connsiteY8" fmla="*/ 2231299 h 3201920"/>
                <a:gd name="connsiteX9" fmla="*/ 2155352 w 2970977"/>
                <a:gd name="connsiteY9" fmla="*/ 2040825 h 3201920"/>
                <a:gd name="connsiteX10" fmla="*/ 2030163 w 2970977"/>
                <a:gd name="connsiteY10" fmla="*/ 1898321 h 3201920"/>
                <a:gd name="connsiteX11" fmla="*/ 1972365 w 2970977"/>
                <a:gd name="connsiteY11" fmla="*/ 1603484 h 3201920"/>
                <a:gd name="connsiteX12" fmla="*/ 1712862 w 2970977"/>
                <a:gd name="connsiteY12" fmla="*/ 1460277 h 3201920"/>
                <a:gd name="connsiteX13" fmla="*/ 1622071 w 2970977"/>
                <a:gd name="connsiteY13" fmla="*/ 1233300 h 3201920"/>
                <a:gd name="connsiteX14" fmla="*/ 1388074 w 2970977"/>
                <a:gd name="connsiteY14" fmla="*/ 1142275 h 3201920"/>
                <a:gd name="connsiteX15" fmla="*/ 1265927 w 2970977"/>
                <a:gd name="connsiteY15" fmla="*/ 857266 h 3201920"/>
                <a:gd name="connsiteX16" fmla="*/ 993086 w 2970977"/>
                <a:gd name="connsiteY16" fmla="*/ 734417 h 3201920"/>
                <a:gd name="connsiteX17" fmla="*/ 901125 w 2970977"/>
                <a:gd name="connsiteY17" fmla="*/ 544645 h 3201920"/>
                <a:gd name="connsiteX18" fmla="*/ 654491 w 2970977"/>
                <a:gd name="connsiteY18" fmla="*/ 509311 h 3201920"/>
                <a:gd name="connsiteX19" fmla="*/ 486949 w 2970977"/>
                <a:gd name="connsiteY19" fmla="*/ 310881 h 3201920"/>
                <a:gd name="connsiteX20" fmla="*/ 206152 w 2970977"/>
                <a:gd name="connsiteY20" fmla="*/ 381081 h 3201920"/>
                <a:gd name="connsiteX21" fmla="*/ 143675 w 2970977"/>
                <a:gd name="connsiteY21" fmla="*/ 327963 h 3201920"/>
                <a:gd name="connsiteX22" fmla="*/ 131741 w 2970977"/>
                <a:gd name="connsiteY22" fmla="*/ 320943 h 3201920"/>
                <a:gd name="connsiteX23" fmla="*/ 0 w 2970977"/>
                <a:gd name="connsiteY23" fmla="*/ 274144 h 3201920"/>
                <a:gd name="connsiteX24" fmla="*/ 189538 w 2970977"/>
                <a:gd name="connsiteY24" fmla="*/ 100752 h 3201920"/>
                <a:gd name="connsiteX25" fmla="*/ 616116 w 2970977"/>
                <a:gd name="connsiteY25" fmla="*/ 63078 h 3201920"/>
                <a:gd name="connsiteX26" fmla="*/ 840285 w 2970977"/>
                <a:gd name="connsiteY26" fmla="*/ 1303 h 3201920"/>
                <a:gd name="connsiteX27" fmla="*/ 1031929 w 2970977"/>
                <a:gd name="connsiteY27" fmla="*/ 113154 h 3201920"/>
                <a:gd name="connsiteX28" fmla="*/ 1301026 w 2970977"/>
                <a:gd name="connsiteY28" fmla="*/ 66354 h 3201920"/>
                <a:gd name="connsiteX29" fmla="*/ 1537130 w 2970977"/>
                <a:gd name="connsiteY29" fmla="*/ 227812 h 3201920"/>
                <a:gd name="connsiteX30" fmla="*/ 1802483 w 2970977"/>
                <a:gd name="connsiteY30" fmla="*/ 302458 h 3201920"/>
                <a:gd name="connsiteX31" fmla="*/ 1942881 w 2970977"/>
                <a:gd name="connsiteY31" fmla="*/ 576235 h 3201920"/>
                <a:gd name="connsiteX32" fmla="*/ 2262054 w 2970977"/>
                <a:gd name="connsiteY32" fmla="*/ 684108 h 3201920"/>
                <a:gd name="connsiteX33" fmla="*/ 2345358 w 2970977"/>
                <a:gd name="connsiteY33" fmla="*/ 982688 h 3201920"/>
                <a:gd name="connsiteX34" fmla="*/ 2650587 w 2970977"/>
                <a:gd name="connsiteY34" fmla="*/ 1348200 h 3201920"/>
                <a:gd name="connsiteX35" fmla="*/ 2610476 w 2970977"/>
                <a:gd name="connsiteY35" fmla="*/ 1479933 h 3201920"/>
                <a:gd name="connsiteX36" fmla="*/ 2705714 w 2970977"/>
                <a:gd name="connsiteY36" fmla="*/ 1571192 h 3201920"/>
                <a:gd name="connsiteX37" fmla="*/ 2705714 w 2970977"/>
                <a:gd name="connsiteY37" fmla="*/ 1691467 h 3201920"/>
                <a:gd name="connsiteX38" fmla="*/ 2888231 w 2970977"/>
                <a:gd name="connsiteY38" fmla="*/ 1906744 h 3201920"/>
                <a:gd name="connsiteX39" fmla="*/ 2850558 w 2970977"/>
                <a:gd name="connsiteY39" fmla="*/ 2151272 h 3201920"/>
                <a:gd name="connsiteX40" fmla="*/ 2970833 w 2970977"/>
                <a:gd name="connsiteY40" fmla="*/ 2367018 h 3201920"/>
                <a:gd name="connsiteX41" fmla="*/ 2805864 w 2970977"/>
                <a:gd name="connsiteY41" fmla="*/ 2558662 h 320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970977" h="3201920">
                  <a:moveTo>
                    <a:pt x="2805864" y="2558662"/>
                  </a:moveTo>
                  <a:cubicBezTo>
                    <a:pt x="2805864" y="2558662"/>
                    <a:pt x="2884020" y="2636583"/>
                    <a:pt x="2829264" y="2780725"/>
                  </a:cubicBezTo>
                  <a:cubicBezTo>
                    <a:pt x="2777083" y="2921124"/>
                    <a:pt x="2606265" y="2944524"/>
                    <a:pt x="2606265" y="2944524"/>
                  </a:cubicBezTo>
                  <a:cubicBezTo>
                    <a:pt x="2606265" y="2944524"/>
                    <a:pt x="2629664" y="3174075"/>
                    <a:pt x="2257140" y="3201921"/>
                  </a:cubicBezTo>
                  <a:cubicBezTo>
                    <a:pt x="2258800" y="3185896"/>
                    <a:pt x="2258800" y="3169742"/>
                    <a:pt x="2257140" y="3153718"/>
                  </a:cubicBezTo>
                  <a:cubicBezTo>
                    <a:pt x="2257140" y="3153718"/>
                    <a:pt x="2428193" y="3146931"/>
                    <a:pt x="2430766" y="2881344"/>
                  </a:cubicBezTo>
                  <a:cubicBezTo>
                    <a:pt x="2433341" y="2615757"/>
                    <a:pt x="2234209" y="2574808"/>
                    <a:pt x="2234209" y="2574808"/>
                  </a:cubicBezTo>
                  <a:cubicBezTo>
                    <a:pt x="2277143" y="2512351"/>
                    <a:pt x="2288561" y="2433469"/>
                    <a:pt x="2265097" y="2361402"/>
                  </a:cubicBezTo>
                  <a:cubicBezTo>
                    <a:pt x="2216425" y="2215855"/>
                    <a:pt x="2113466" y="2231299"/>
                    <a:pt x="2113466" y="2231299"/>
                  </a:cubicBezTo>
                  <a:cubicBezTo>
                    <a:pt x="2113466" y="2231299"/>
                    <a:pt x="2188111" y="2176544"/>
                    <a:pt x="2155352" y="2040825"/>
                  </a:cubicBezTo>
                  <a:cubicBezTo>
                    <a:pt x="2124932" y="1914701"/>
                    <a:pt x="2030163" y="1898321"/>
                    <a:pt x="2030163" y="1898321"/>
                  </a:cubicBezTo>
                  <a:cubicBezTo>
                    <a:pt x="2030163" y="1898321"/>
                    <a:pt x="2100362" y="1772898"/>
                    <a:pt x="1972365" y="1603484"/>
                  </a:cubicBezTo>
                  <a:cubicBezTo>
                    <a:pt x="1844369" y="1434070"/>
                    <a:pt x="1712862" y="1460277"/>
                    <a:pt x="1712862" y="1460277"/>
                  </a:cubicBezTo>
                  <a:cubicBezTo>
                    <a:pt x="1708304" y="1376710"/>
                    <a:pt x="1676403" y="1296957"/>
                    <a:pt x="1622071" y="1233300"/>
                  </a:cubicBezTo>
                  <a:cubicBezTo>
                    <a:pt x="1531046" y="1127299"/>
                    <a:pt x="1388074" y="1142275"/>
                    <a:pt x="1388074" y="1142275"/>
                  </a:cubicBezTo>
                  <a:cubicBezTo>
                    <a:pt x="1391121" y="1033956"/>
                    <a:pt x="1346466" y="929761"/>
                    <a:pt x="1265927" y="857266"/>
                  </a:cubicBezTo>
                  <a:cubicBezTo>
                    <a:pt x="1129740" y="728567"/>
                    <a:pt x="993086" y="734417"/>
                    <a:pt x="993086" y="734417"/>
                  </a:cubicBezTo>
                  <a:cubicBezTo>
                    <a:pt x="997086" y="659558"/>
                    <a:pt x="962357" y="587892"/>
                    <a:pt x="901125" y="544645"/>
                  </a:cubicBezTo>
                  <a:cubicBezTo>
                    <a:pt x="831007" y="489940"/>
                    <a:pt x="737148" y="476494"/>
                    <a:pt x="654491" y="509311"/>
                  </a:cubicBezTo>
                  <a:cubicBezTo>
                    <a:pt x="654491" y="509311"/>
                    <a:pt x="631091" y="342705"/>
                    <a:pt x="486949" y="310881"/>
                  </a:cubicBezTo>
                  <a:cubicBezTo>
                    <a:pt x="298581" y="269698"/>
                    <a:pt x="206152" y="381081"/>
                    <a:pt x="206152" y="381081"/>
                  </a:cubicBezTo>
                  <a:cubicBezTo>
                    <a:pt x="188285" y="360164"/>
                    <a:pt x="167193" y="342233"/>
                    <a:pt x="143675" y="327963"/>
                  </a:cubicBezTo>
                  <a:cubicBezTo>
                    <a:pt x="139697" y="325389"/>
                    <a:pt x="136187" y="323283"/>
                    <a:pt x="131741" y="320943"/>
                  </a:cubicBezTo>
                  <a:cubicBezTo>
                    <a:pt x="91179" y="297159"/>
                    <a:pt x="46476" y="281279"/>
                    <a:pt x="0" y="274144"/>
                  </a:cubicBezTo>
                  <a:cubicBezTo>
                    <a:pt x="52489" y="205648"/>
                    <a:pt x="116652" y="146951"/>
                    <a:pt x="189538" y="100752"/>
                  </a:cubicBezTo>
                  <a:cubicBezTo>
                    <a:pt x="359186" y="-3143"/>
                    <a:pt x="616116" y="63078"/>
                    <a:pt x="616116" y="63078"/>
                  </a:cubicBezTo>
                  <a:cubicBezTo>
                    <a:pt x="680960" y="16160"/>
                    <a:pt x="760561" y="-5776"/>
                    <a:pt x="840285" y="1303"/>
                  </a:cubicBezTo>
                  <a:cubicBezTo>
                    <a:pt x="917888" y="7389"/>
                    <a:pt x="988462" y="48579"/>
                    <a:pt x="1031929" y="113154"/>
                  </a:cubicBezTo>
                  <a:cubicBezTo>
                    <a:pt x="1031929" y="113154"/>
                    <a:pt x="1110552" y="55122"/>
                    <a:pt x="1301026" y="66354"/>
                  </a:cubicBezTo>
                  <a:cubicBezTo>
                    <a:pt x="1491501" y="77586"/>
                    <a:pt x="1537130" y="227812"/>
                    <a:pt x="1537130" y="227812"/>
                  </a:cubicBezTo>
                  <a:cubicBezTo>
                    <a:pt x="1631109" y="225166"/>
                    <a:pt x="1723666" y="251203"/>
                    <a:pt x="1802483" y="302458"/>
                  </a:cubicBezTo>
                  <a:cubicBezTo>
                    <a:pt x="1942881" y="389739"/>
                    <a:pt x="1942881" y="576235"/>
                    <a:pt x="1942881" y="576235"/>
                  </a:cubicBezTo>
                  <a:cubicBezTo>
                    <a:pt x="1942881" y="576235"/>
                    <a:pt x="2112998" y="529435"/>
                    <a:pt x="2262054" y="684108"/>
                  </a:cubicBezTo>
                  <a:cubicBezTo>
                    <a:pt x="2411111" y="838780"/>
                    <a:pt x="2345358" y="982688"/>
                    <a:pt x="2345358" y="982688"/>
                  </a:cubicBezTo>
                  <a:cubicBezTo>
                    <a:pt x="2530577" y="999335"/>
                    <a:pt x="2667233" y="1162980"/>
                    <a:pt x="2650587" y="1348200"/>
                  </a:cubicBezTo>
                  <a:cubicBezTo>
                    <a:pt x="2646434" y="1394405"/>
                    <a:pt x="2632779" y="1439254"/>
                    <a:pt x="2610476" y="1479933"/>
                  </a:cubicBezTo>
                  <a:cubicBezTo>
                    <a:pt x="2654630" y="1493982"/>
                    <a:pt x="2689795" y="1527677"/>
                    <a:pt x="2705714" y="1571192"/>
                  </a:cubicBezTo>
                  <a:cubicBezTo>
                    <a:pt x="2734729" y="1645837"/>
                    <a:pt x="2705714" y="1691467"/>
                    <a:pt x="2705714" y="1691467"/>
                  </a:cubicBezTo>
                  <a:cubicBezTo>
                    <a:pt x="2705714" y="1691467"/>
                    <a:pt x="2850558" y="1753242"/>
                    <a:pt x="2888231" y="1906744"/>
                  </a:cubicBezTo>
                  <a:cubicBezTo>
                    <a:pt x="2925905" y="2060247"/>
                    <a:pt x="2850558" y="2151272"/>
                    <a:pt x="2850558" y="2151272"/>
                  </a:cubicBezTo>
                  <a:cubicBezTo>
                    <a:pt x="2927599" y="2195276"/>
                    <a:pt x="2973911" y="2278349"/>
                    <a:pt x="2970833" y="2367018"/>
                  </a:cubicBezTo>
                  <a:cubicBezTo>
                    <a:pt x="2971535" y="2525668"/>
                    <a:pt x="2805864" y="2558662"/>
                    <a:pt x="2805864" y="255866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C86C5F-5273-465E-B45F-17823874526A}"/>
                </a:ext>
              </a:extLst>
            </p:cNvPr>
            <p:cNvSpPr/>
            <p:nvPr/>
          </p:nvSpPr>
          <p:spPr>
            <a:xfrm>
              <a:off x="5202096" y="4285198"/>
              <a:ext cx="2504525" cy="2967631"/>
            </a:xfrm>
            <a:custGeom>
              <a:avLst/>
              <a:gdLst>
                <a:gd name="connsiteX0" fmla="*/ 2327340 w 2504525"/>
                <a:gd name="connsiteY0" fmla="*/ 2315172 h 2967631"/>
                <a:gd name="connsiteX1" fmla="*/ 2336699 w 2504525"/>
                <a:gd name="connsiteY1" fmla="*/ 2111360 h 2967631"/>
                <a:gd name="connsiteX2" fmla="*/ 2218297 w 2504525"/>
                <a:gd name="connsiteY2" fmla="*/ 1965346 h 2967631"/>
                <a:gd name="connsiteX3" fmla="*/ 2228125 w 2504525"/>
                <a:gd name="connsiteY3" fmla="*/ 1794527 h 2967631"/>
                <a:gd name="connsiteX4" fmla="*/ 2115572 w 2504525"/>
                <a:gd name="connsiteY4" fmla="*/ 1637281 h 2967631"/>
                <a:gd name="connsiteX5" fmla="*/ 2037183 w 2504525"/>
                <a:gd name="connsiteY5" fmla="*/ 1340806 h 2967631"/>
                <a:gd name="connsiteX6" fmla="*/ 1782359 w 2504525"/>
                <a:gd name="connsiteY6" fmla="*/ 1179582 h 2967631"/>
                <a:gd name="connsiteX7" fmla="*/ 1685250 w 2504525"/>
                <a:gd name="connsiteY7" fmla="*/ 968984 h 2967631"/>
                <a:gd name="connsiteX8" fmla="*/ 1460847 w 2504525"/>
                <a:gd name="connsiteY8" fmla="*/ 862983 h 2967631"/>
                <a:gd name="connsiteX9" fmla="*/ 1327000 w 2504525"/>
                <a:gd name="connsiteY9" fmla="*/ 589440 h 2967631"/>
                <a:gd name="connsiteX10" fmla="*/ 1067029 w 2504525"/>
                <a:gd name="connsiteY10" fmla="*/ 457699 h 2967631"/>
                <a:gd name="connsiteX11" fmla="*/ 958220 w 2504525"/>
                <a:gd name="connsiteY11" fmla="*/ 273543 h 2967631"/>
                <a:gd name="connsiteX12" fmla="*/ 716969 w 2504525"/>
                <a:gd name="connsiteY12" fmla="*/ 218086 h 2967631"/>
                <a:gd name="connsiteX13" fmla="*/ 526963 w 2504525"/>
                <a:gd name="connsiteY13" fmla="*/ 32292 h 2967631"/>
                <a:gd name="connsiteX14" fmla="*/ 237975 w 2504525"/>
                <a:gd name="connsiteY14" fmla="*/ 84707 h 2967631"/>
                <a:gd name="connsiteX15" fmla="*/ 62477 w 2504525"/>
                <a:gd name="connsiteY15" fmla="*/ 0 h 2967631"/>
                <a:gd name="connsiteX16" fmla="*/ 0 w 2504525"/>
                <a:gd name="connsiteY16" fmla="*/ 79325 h 2967631"/>
                <a:gd name="connsiteX17" fmla="*/ 200770 w 2504525"/>
                <a:gd name="connsiteY17" fmla="*/ 172924 h 2967631"/>
                <a:gd name="connsiteX18" fmla="*/ 234699 w 2504525"/>
                <a:gd name="connsiteY18" fmla="*/ 190240 h 2967631"/>
                <a:gd name="connsiteX19" fmla="*/ 269565 w 2504525"/>
                <a:gd name="connsiteY19" fmla="*/ 175030 h 2967631"/>
                <a:gd name="connsiteX20" fmla="*/ 508009 w 2504525"/>
                <a:gd name="connsiteY20" fmla="*/ 119573 h 2967631"/>
                <a:gd name="connsiteX21" fmla="*/ 641621 w 2504525"/>
                <a:gd name="connsiteY21" fmla="*/ 280797 h 2967631"/>
                <a:gd name="connsiteX22" fmla="*/ 692629 w 2504525"/>
                <a:gd name="connsiteY22" fmla="*/ 318123 h 2967631"/>
                <a:gd name="connsiteX23" fmla="*/ 704098 w 2504525"/>
                <a:gd name="connsiteY23" fmla="*/ 314727 h 2967631"/>
                <a:gd name="connsiteX24" fmla="*/ 905570 w 2504525"/>
                <a:gd name="connsiteY24" fmla="*/ 345615 h 2967631"/>
                <a:gd name="connsiteX25" fmla="*/ 980216 w 2504525"/>
                <a:gd name="connsiteY25" fmla="*/ 494671 h 2967631"/>
                <a:gd name="connsiteX26" fmla="*/ 991682 w 2504525"/>
                <a:gd name="connsiteY26" fmla="*/ 529537 h 2967631"/>
                <a:gd name="connsiteX27" fmla="*/ 1025611 w 2504525"/>
                <a:gd name="connsiteY27" fmla="*/ 544045 h 2967631"/>
                <a:gd name="connsiteX28" fmla="*/ 1266395 w 2504525"/>
                <a:gd name="connsiteY28" fmla="*/ 654725 h 2967631"/>
                <a:gd name="connsiteX29" fmla="*/ 1373332 w 2504525"/>
                <a:gd name="connsiteY29" fmla="*/ 903699 h 2967631"/>
                <a:gd name="connsiteX30" fmla="*/ 1385968 w 2504525"/>
                <a:gd name="connsiteY30" fmla="*/ 939266 h 2967631"/>
                <a:gd name="connsiteX31" fmla="*/ 1421770 w 2504525"/>
                <a:gd name="connsiteY31" fmla="*/ 952136 h 2967631"/>
                <a:gd name="connsiteX32" fmla="*/ 1618093 w 2504525"/>
                <a:gd name="connsiteY32" fmla="*/ 1027483 h 2967631"/>
                <a:gd name="connsiteX33" fmla="*/ 1698121 w 2504525"/>
                <a:gd name="connsiteY33" fmla="*/ 1225679 h 2967631"/>
                <a:gd name="connsiteX34" fmla="*/ 1714266 w 2504525"/>
                <a:gd name="connsiteY34" fmla="*/ 1259375 h 2967631"/>
                <a:gd name="connsiteX35" fmla="*/ 1750302 w 2504525"/>
                <a:gd name="connsiteY35" fmla="*/ 1269203 h 2967631"/>
                <a:gd name="connsiteX36" fmla="*/ 1966749 w 2504525"/>
                <a:gd name="connsiteY36" fmla="*/ 1395561 h 2967631"/>
                <a:gd name="connsiteX37" fmla="*/ 2021270 w 2504525"/>
                <a:gd name="connsiteY37" fmla="*/ 1642663 h 2967631"/>
                <a:gd name="connsiteX38" fmla="*/ 2020101 w 2504525"/>
                <a:gd name="connsiteY38" fmla="*/ 1682676 h 2967631"/>
                <a:gd name="connsiteX39" fmla="*/ 2051924 w 2504525"/>
                <a:gd name="connsiteY39" fmla="*/ 1707714 h 2967631"/>
                <a:gd name="connsiteX40" fmla="*/ 2142013 w 2504525"/>
                <a:gd name="connsiteY40" fmla="*/ 1816757 h 2967631"/>
                <a:gd name="connsiteX41" fmla="*/ 2116975 w 2504525"/>
                <a:gd name="connsiteY41" fmla="*/ 1961133 h 2967631"/>
                <a:gd name="connsiteX42" fmla="*/ 2102468 w 2504525"/>
                <a:gd name="connsiteY42" fmla="*/ 2012613 h 2967631"/>
                <a:gd name="connsiteX43" fmla="*/ 2149267 w 2504525"/>
                <a:gd name="connsiteY43" fmla="*/ 2040692 h 2967631"/>
                <a:gd name="connsiteX44" fmla="*/ 2253162 w 2504525"/>
                <a:gd name="connsiteY44" fmla="*/ 2140610 h 2967631"/>
                <a:gd name="connsiteX45" fmla="*/ 2229762 w 2504525"/>
                <a:gd name="connsiteY45" fmla="*/ 2313768 h 2967631"/>
                <a:gd name="connsiteX46" fmla="*/ 2223445 w 2504525"/>
                <a:gd name="connsiteY46" fmla="*/ 2355887 h 2967631"/>
                <a:gd name="connsiteX47" fmla="*/ 2255502 w 2504525"/>
                <a:gd name="connsiteY47" fmla="*/ 2383967 h 2967631"/>
                <a:gd name="connsiteX48" fmla="*/ 2417429 w 2504525"/>
                <a:gd name="connsiteY48" fmla="*/ 2646512 h 2967631"/>
                <a:gd name="connsiteX49" fmla="*/ 2285922 w 2504525"/>
                <a:gd name="connsiteY49" fmla="*/ 2875128 h 2967631"/>
                <a:gd name="connsiteX50" fmla="*/ 2243675 w 2504525"/>
                <a:gd name="connsiteY50" fmla="*/ 2922141 h 2967631"/>
                <a:gd name="connsiteX51" fmla="*/ 2244036 w 2504525"/>
                <a:gd name="connsiteY51" fmla="*/ 2925905 h 2967631"/>
                <a:gd name="connsiteX52" fmla="*/ 2244036 w 2504525"/>
                <a:gd name="connsiteY52" fmla="*/ 2960303 h 2967631"/>
                <a:gd name="connsiteX53" fmla="*/ 2287793 w 2504525"/>
                <a:gd name="connsiteY53" fmla="*/ 2967557 h 2967631"/>
                <a:gd name="connsiteX54" fmla="*/ 2332253 w 2504525"/>
                <a:gd name="connsiteY54" fmla="*/ 2962409 h 2967631"/>
                <a:gd name="connsiteX55" fmla="*/ 2332253 w 2504525"/>
                <a:gd name="connsiteY55" fmla="*/ 2953751 h 2967631"/>
                <a:gd name="connsiteX56" fmla="*/ 2504476 w 2504525"/>
                <a:gd name="connsiteY56" fmla="*/ 2647448 h 2967631"/>
                <a:gd name="connsiteX57" fmla="*/ 2327340 w 2504525"/>
                <a:gd name="connsiteY57" fmla="*/ 2315172 h 29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04525" h="2967631">
                  <a:moveTo>
                    <a:pt x="2327340" y="2315172"/>
                  </a:moveTo>
                  <a:cubicBezTo>
                    <a:pt x="2355525" y="2250722"/>
                    <a:pt x="2358859" y="2178122"/>
                    <a:pt x="2336699" y="2111360"/>
                  </a:cubicBezTo>
                  <a:cubicBezTo>
                    <a:pt x="2308854" y="2028291"/>
                    <a:pt x="2262054" y="1985469"/>
                    <a:pt x="2218297" y="1965346"/>
                  </a:cubicBezTo>
                  <a:cubicBezTo>
                    <a:pt x="2240753" y="1911146"/>
                    <a:pt x="2244217" y="1850945"/>
                    <a:pt x="2228125" y="1794527"/>
                  </a:cubicBezTo>
                  <a:cubicBezTo>
                    <a:pt x="2215383" y="1728185"/>
                    <a:pt x="2174262" y="1670735"/>
                    <a:pt x="2115572" y="1637281"/>
                  </a:cubicBezTo>
                  <a:cubicBezTo>
                    <a:pt x="2129846" y="1578313"/>
                    <a:pt x="2134525" y="1469505"/>
                    <a:pt x="2037183" y="1340806"/>
                  </a:cubicBezTo>
                  <a:cubicBezTo>
                    <a:pt x="1939840" y="1212107"/>
                    <a:pt x="1840157" y="1184730"/>
                    <a:pt x="1782359" y="1179582"/>
                  </a:cubicBezTo>
                  <a:cubicBezTo>
                    <a:pt x="1769734" y="1101861"/>
                    <a:pt x="1736161" y="1029052"/>
                    <a:pt x="1685250" y="968984"/>
                  </a:cubicBezTo>
                  <a:cubicBezTo>
                    <a:pt x="1627635" y="905062"/>
                    <a:pt x="1546813" y="866885"/>
                    <a:pt x="1460847" y="862983"/>
                  </a:cubicBezTo>
                  <a:cubicBezTo>
                    <a:pt x="1451777" y="758337"/>
                    <a:pt x="1404061" y="660818"/>
                    <a:pt x="1327000" y="589440"/>
                  </a:cubicBezTo>
                  <a:cubicBezTo>
                    <a:pt x="1256058" y="519691"/>
                    <a:pt x="1165228" y="473662"/>
                    <a:pt x="1067029" y="457699"/>
                  </a:cubicBezTo>
                  <a:cubicBezTo>
                    <a:pt x="1058315" y="383729"/>
                    <a:pt x="1018808" y="316864"/>
                    <a:pt x="958220" y="273543"/>
                  </a:cubicBezTo>
                  <a:cubicBezTo>
                    <a:pt x="889764" y="220705"/>
                    <a:pt x="801626" y="200444"/>
                    <a:pt x="716969" y="218086"/>
                  </a:cubicBezTo>
                  <a:cubicBezTo>
                    <a:pt x="696611" y="157013"/>
                    <a:pt x="646769" y="58500"/>
                    <a:pt x="526963" y="32292"/>
                  </a:cubicBezTo>
                  <a:cubicBezTo>
                    <a:pt x="382352" y="468"/>
                    <a:pt x="285945" y="48906"/>
                    <a:pt x="237975" y="84707"/>
                  </a:cubicBezTo>
                  <a:cubicBezTo>
                    <a:pt x="187340" y="42457"/>
                    <a:pt x="127057" y="13360"/>
                    <a:pt x="62477" y="0"/>
                  </a:cubicBezTo>
                  <a:cubicBezTo>
                    <a:pt x="40088" y="25172"/>
                    <a:pt x="19225" y="51661"/>
                    <a:pt x="0" y="79325"/>
                  </a:cubicBezTo>
                  <a:cubicBezTo>
                    <a:pt x="137123" y="94067"/>
                    <a:pt x="197494" y="167776"/>
                    <a:pt x="200770" y="172924"/>
                  </a:cubicBezTo>
                  <a:cubicBezTo>
                    <a:pt x="208909" y="183495"/>
                    <a:pt x="221365" y="189851"/>
                    <a:pt x="234699" y="190240"/>
                  </a:cubicBezTo>
                  <a:cubicBezTo>
                    <a:pt x="247994" y="190551"/>
                    <a:pt x="260749" y="184986"/>
                    <a:pt x="269565" y="175030"/>
                  </a:cubicBezTo>
                  <a:cubicBezTo>
                    <a:pt x="272841" y="171286"/>
                    <a:pt x="350294" y="84707"/>
                    <a:pt x="508009" y="119573"/>
                  </a:cubicBezTo>
                  <a:cubicBezTo>
                    <a:pt x="619860" y="142973"/>
                    <a:pt x="640919" y="275415"/>
                    <a:pt x="641621" y="280797"/>
                  </a:cubicBezTo>
                  <a:cubicBezTo>
                    <a:pt x="645399" y="305190"/>
                    <a:pt x="668236" y="321901"/>
                    <a:pt x="692629" y="318123"/>
                  </a:cubicBezTo>
                  <a:cubicBezTo>
                    <a:pt x="696587" y="317510"/>
                    <a:pt x="700445" y="316368"/>
                    <a:pt x="704098" y="314727"/>
                  </a:cubicBezTo>
                  <a:cubicBezTo>
                    <a:pt x="771994" y="288684"/>
                    <a:pt x="848595" y="300428"/>
                    <a:pt x="905570" y="345615"/>
                  </a:cubicBezTo>
                  <a:cubicBezTo>
                    <a:pt x="954135" y="379413"/>
                    <a:pt x="982242" y="435538"/>
                    <a:pt x="980216" y="494671"/>
                  </a:cubicBezTo>
                  <a:cubicBezTo>
                    <a:pt x="978838" y="507402"/>
                    <a:pt x="983017" y="520108"/>
                    <a:pt x="991682" y="529537"/>
                  </a:cubicBezTo>
                  <a:cubicBezTo>
                    <a:pt x="999929" y="539643"/>
                    <a:pt x="1012607" y="545064"/>
                    <a:pt x="1025611" y="544045"/>
                  </a:cubicBezTo>
                  <a:cubicBezTo>
                    <a:pt x="1030057" y="544044"/>
                    <a:pt x="1146822" y="541938"/>
                    <a:pt x="1266395" y="654725"/>
                  </a:cubicBezTo>
                  <a:cubicBezTo>
                    <a:pt x="1336455" y="718285"/>
                    <a:pt x="1375474" y="809128"/>
                    <a:pt x="1373332" y="903699"/>
                  </a:cubicBezTo>
                  <a:cubicBezTo>
                    <a:pt x="1372085" y="916839"/>
                    <a:pt x="1376710" y="929858"/>
                    <a:pt x="1385968" y="939266"/>
                  </a:cubicBezTo>
                  <a:cubicBezTo>
                    <a:pt x="1395425" y="948619"/>
                    <a:pt x="1408523" y="953327"/>
                    <a:pt x="1421770" y="952136"/>
                  </a:cubicBezTo>
                  <a:cubicBezTo>
                    <a:pt x="1422939" y="952136"/>
                    <a:pt x="1544150" y="941372"/>
                    <a:pt x="1618093" y="1027483"/>
                  </a:cubicBezTo>
                  <a:cubicBezTo>
                    <a:pt x="1665267" y="1083297"/>
                    <a:pt x="1693313" y="1152759"/>
                    <a:pt x="1698121" y="1225679"/>
                  </a:cubicBezTo>
                  <a:cubicBezTo>
                    <a:pt x="1698293" y="1238737"/>
                    <a:pt x="1704197" y="1251059"/>
                    <a:pt x="1714266" y="1259375"/>
                  </a:cubicBezTo>
                  <a:cubicBezTo>
                    <a:pt x="1724312" y="1267670"/>
                    <a:pt x="1737436" y="1271250"/>
                    <a:pt x="1750302" y="1269203"/>
                  </a:cubicBezTo>
                  <a:cubicBezTo>
                    <a:pt x="1754748" y="1269203"/>
                    <a:pt x="1858643" y="1253057"/>
                    <a:pt x="1966749" y="1395561"/>
                  </a:cubicBezTo>
                  <a:cubicBezTo>
                    <a:pt x="2074856" y="1538066"/>
                    <a:pt x="2023376" y="1638919"/>
                    <a:pt x="2021270" y="1642663"/>
                  </a:cubicBezTo>
                  <a:cubicBezTo>
                    <a:pt x="2014595" y="1655071"/>
                    <a:pt x="2014161" y="1669900"/>
                    <a:pt x="2020101" y="1682676"/>
                  </a:cubicBezTo>
                  <a:cubicBezTo>
                    <a:pt x="2026193" y="1695553"/>
                    <a:pt x="2037975" y="1704824"/>
                    <a:pt x="2051924" y="1707714"/>
                  </a:cubicBezTo>
                  <a:cubicBezTo>
                    <a:pt x="2054733" y="1707714"/>
                    <a:pt x="2119550" y="1722456"/>
                    <a:pt x="2142013" y="1816757"/>
                  </a:cubicBezTo>
                  <a:cubicBezTo>
                    <a:pt x="2166817" y="1919482"/>
                    <a:pt x="2118614" y="1959963"/>
                    <a:pt x="2116975" y="1961133"/>
                  </a:cubicBezTo>
                  <a:cubicBezTo>
                    <a:pt x="2100922" y="1972947"/>
                    <a:pt x="2094946" y="1994155"/>
                    <a:pt x="2102468" y="2012613"/>
                  </a:cubicBezTo>
                  <a:cubicBezTo>
                    <a:pt x="2109944" y="2031461"/>
                    <a:pt x="2129118" y="2042966"/>
                    <a:pt x="2149267" y="2040692"/>
                  </a:cubicBezTo>
                  <a:cubicBezTo>
                    <a:pt x="2156053" y="2040692"/>
                    <a:pt x="2219466" y="2036949"/>
                    <a:pt x="2253162" y="2140610"/>
                  </a:cubicBezTo>
                  <a:cubicBezTo>
                    <a:pt x="2272526" y="2198845"/>
                    <a:pt x="2263889" y="2262761"/>
                    <a:pt x="2229762" y="2313768"/>
                  </a:cubicBezTo>
                  <a:cubicBezTo>
                    <a:pt x="2220631" y="2325819"/>
                    <a:pt x="2218251" y="2341686"/>
                    <a:pt x="2223445" y="2355887"/>
                  </a:cubicBezTo>
                  <a:cubicBezTo>
                    <a:pt x="2228765" y="2370017"/>
                    <a:pt x="2240795" y="2380554"/>
                    <a:pt x="2255502" y="2383967"/>
                  </a:cubicBezTo>
                  <a:cubicBezTo>
                    <a:pt x="2262288" y="2385371"/>
                    <a:pt x="2419300" y="2422810"/>
                    <a:pt x="2417429" y="2646512"/>
                  </a:cubicBezTo>
                  <a:cubicBezTo>
                    <a:pt x="2415089" y="2863662"/>
                    <a:pt x="2290602" y="2874660"/>
                    <a:pt x="2285922" y="2875128"/>
                  </a:cubicBezTo>
                  <a:cubicBezTo>
                    <a:pt x="2261273" y="2876444"/>
                    <a:pt x="2242358" y="2897492"/>
                    <a:pt x="2243675" y="2922141"/>
                  </a:cubicBezTo>
                  <a:cubicBezTo>
                    <a:pt x="2243742" y="2923400"/>
                    <a:pt x="2243862" y="2924656"/>
                    <a:pt x="2244036" y="2925905"/>
                  </a:cubicBezTo>
                  <a:cubicBezTo>
                    <a:pt x="2245007" y="2937350"/>
                    <a:pt x="2245007" y="2948858"/>
                    <a:pt x="2244036" y="2960303"/>
                  </a:cubicBezTo>
                  <a:cubicBezTo>
                    <a:pt x="2257986" y="2965636"/>
                    <a:pt x="2272868" y="2968103"/>
                    <a:pt x="2287793" y="2967557"/>
                  </a:cubicBezTo>
                  <a:cubicBezTo>
                    <a:pt x="2303471" y="2967557"/>
                    <a:pt x="2317746" y="2964281"/>
                    <a:pt x="2332253" y="2962409"/>
                  </a:cubicBezTo>
                  <a:cubicBezTo>
                    <a:pt x="2332253" y="2959601"/>
                    <a:pt x="2332253" y="2956325"/>
                    <a:pt x="2332253" y="2953751"/>
                  </a:cubicBezTo>
                  <a:cubicBezTo>
                    <a:pt x="2394731" y="2932223"/>
                    <a:pt x="2502136" y="2863662"/>
                    <a:pt x="2504476" y="2647448"/>
                  </a:cubicBezTo>
                  <a:cubicBezTo>
                    <a:pt x="2507050" y="2454166"/>
                    <a:pt x="2408303" y="2355419"/>
                    <a:pt x="2327340" y="23151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6459BE-5900-45A3-B8C3-4C8EBDF95FBC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B371DB4-7066-4A6F-A20E-DF37306B67D7}"/>
                </a:ext>
              </a:extLst>
            </p:cNvPr>
            <p:cNvSpPr/>
            <p:nvPr/>
          </p:nvSpPr>
          <p:spPr>
            <a:xfrm>
              <a:off x="4110739" y="4317494"/>
              <a:ext cx="3552103" cy="3225813"/>
            </a:xfrm>
            <a:custGeom>
              <a:avLst/>
              <a:gdLst>
                <a:gd name="connsiteX0" fmla="*/ 3378214 w 3552103"/>
                <a:gd name="connsiteY0" fmla="*/ 2885654 h 3225813"/>
                <a:gd name="connsiteX1" fmla="*/ 3552074 w 3552103"/>
                <a:gd name="connsiteY1" fmla="*/ 2613281 h 3225813"/>
                <a:gd name="connsiteX2" fmla="*/ 3355282 w 3552103"/>
                <a:gd name="connsiteY2" fmla="*/ 2306978 h 3225813"/>
                <a:gd name="connsiteX3" fmla="*/ 3385936 w 3552103"/>
                <a:gd name="connsiteY3" fmla="*/ 2093104 h 3225813"/>
                <a:gd name="connsiteX4" fmla="*/ 3234540 w 3552103"/>
                <a:gd name="connsiteY4" fmla="*/ 1963235 h 3225813"/>
                <a:gd name="connsiteX5" fmla="*/ 3276425 w 3552103"/>
                <a:gd name="connsiteY5" fmla="*/ 1772761 h 3225813"/>
                <a:gd name="connsiteX6" fmla="*/ 3151237 w 3552103"/>
                <a:gd name="connsiteY6" fmla="*/ 1630491 h 3225813"/>
                <a:gd name="connsiteX7" fmla="*/ 3093205 w 3552103"/>
                <a:gd name="connsiteY7" fmla="*/ 1335186 h 3225813"/>
                <a:gd name="connsiteX8" fmla="*/ 2833702 w 3552103"/>
                <a:gd name="connsiteY8" fmla="*/ 1191979 h 3225813"/>
                <a:gd name="connsiteX9" fmla="*/ 2743145 w 3552103"/>
                <a:gd name="connsiteY9" fmla="*/ 965002 h 3225813"/>
                <a:gd name="connsiteX10" fmla="*/ 2509148 w 3552103"/>
                <a:gd name="connsiteY10" fmla="*/ 874445 h 3225813"/>
                <a:gd name="connsiteX11" fmla="*/ 2388639 w 3552103"/>
                <a:gd name="connsiteY11" fmla="*/ 588968 h 3225813"/>
                <a:gd name="connsiteX12" fmla="*/ 2116032 w 3552103"/>
                <a:gd name="connsiteY12" fmla="*/ 466119 h 3225813"/>
                <a:gd name="connsiteX13" fmla="*/ 2023836 w 3552103"/>
                <a:gd name="connsiteY13" fmla="*/ 276347 h 3225813"/>
                <a:gd name="connsiteX14" fmla="*/ 1777437 w 3552103"/>
                <a:gd name="connsiteY14" fmla="*/ 241013 h 3225813"/>
                <a:gd name="connsiteX15" fmla="*/ 1609427 w 3552103"/>
                <a:gd name="connsiteY15" fmla="*/ 42584 h 3225813"/>
                <a:gd name="connsiteX16" fmla="*/ 1328630 w 3552103"/>
                <a:gd name="connsiteY16" fmla="*/ 112783 h 3225813"/>
                <a:gd name="connsiteX17" fmla="*/ 894799 w 3552103"/>
                <a:gd name="connsiteY17" fmla="*/ 19184 h 3225813"/>
                <a:gd name="connsiteX18" fmla="*/ 619149 w 3552103"/>
                <a:gd name="connsiteY18" fmla="*/ 274007 h 3225813"/>
                <a:gd name="connsiteX19" fmla="*/ 234223 w 3552103"/>
                <a:gd name="connsiteY19" fmla="*/ 405982 h 3225813"/>
                <a:gd name="connsiteX20" fmla="*/ 150920 w 3552103"/>
                <a:gd name="connsiteY20" fmla="*/ 821795 h 3225813"/>
                <a:gd name="connsiteX21" fmla="*/ 7246 w 3552103"/>
                <a:gd name="connsiteY21" fmla="*/ 1086447 h 3225813"/>
                <a:gd name="connsiteX22" fmla="*/ 83061 w 3552103"/>
                <a:gd name="connsiteY22" fmla="*/ 1336122 h 3225813"/>
                <a:gd name="connsiteX23" fmla="*/ 37666 w 3552103"/>
                <a:gd name="connsiteY23" fmla="*/ 1804117 h 3225813"/>
                <a:gd name="connsiteX24" fmla="*/ 332503 w 3552103"/>
                <a:gd name="connsiteY24" fmla="*/ 2061514 h 3225813"/>
                <a:gd name="connsiteX25" fmla="*/ 438269 w 3552103"/>
                <a:gd name="connsiteY25" fmla="*/ 2401747 h 3225813"/>
                <a:gd name="connsiteX26" fmla="*/ 733106 w 3552103"/>
                <a:gd name="connsiteY26" fmla="*/ 2507514 h 3225813"/>
                <a:gd name="connsiteX27" fmla="*/ 937386 w 3552103"/>
                <a:gd name="connsiteY27" fmla="*/ 2741511 h 3225813"/>
                <a:gd name="connsiteX28" fmla="*/ 1262409 w 3552103"/>
                <a:gd name="connsiteY28" fmla="*/ 2756487 h 3225813"/>
                <a:gd name="connsiteX29" fmla="*/ 1451479 w 3552103"/>
                <a:gd name="connsiteY29" fmla="*/ 2885186 h 3225813"/>
                <a:gd name="connsiteX30" fmla="*/ 1723618 w 3552103"/>
                <a:gd name="connsiteY30" fmla="*/ 2885186 h 3225813"/>
                <a:gd name="connsiteX31" fmla="*/ 1882502 w 3552103"/>
                <a:gd name="connsiteY31" fmla="*/ 3043836 h 3225813"/>
                <a:gd name="connsiteX32" fmla="*/ 2101758 w 3552103"/>
                <a:gd name="connsiteY32" fmla="*/ 2983465 h 3225813"/>
                <a:gd name="connsiteX33" fmla="*/ 2252920 w 3552103"/>
                <a:gd name="connsiteY33" fmla="*/ 3089231 h 3225813"/>
                <a:gd name="connsiteX34" fmla="*/ 2419292 w 3552103"/>
                <a:gd name="connsiteY34" fmla="*/ 3028860 h 3225813"/>
                <a:gd name="connsiteX35" fmla="*/ 2729339 w 3552103"/>
                <a:gd name="connsiteY35" fmla="*/ 3225418 h 3225813"/>
                <a:gd name="connsiteX36" fmla="*/ 3040088 w 3552103"/>
                <a:gd name="connsiteY36" fmla="*/ 3125267 h 3225813"/>
                <a:gd name="connsiteX37" fmla="*/ 3281340 w 3552103"/>
                <a:gd name="connsiteY37" fmla="*/ 3119651 h 3225813"/>
                <a:gd name="connsiteX38" fmla="*/ 3378215 w 3552103"/>
                <a:gd name="connsiteY38" fmla="*/ 2885654 h 32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2103" h="3225813">
                  <a:moveTo>
                    <a:pt x="3378214" y="2885654"/>
                  </a:moveTo>
                  <a:cubicBezTo>
                    <a:pt x="3378214" y="2885654"/>
                    <a:pt x="3549266" y="2878868"/>
                    <a:pt x="3552074" y="2613281"/>
                  </a:cubicBezTo>
                  <a:cubicBezTo>
                    <a:pt x="3554883" y="2347693"/>
                    <a:pt x="3355282" y="2306978"/>
                    <a:pt x="3355282" y="2306978"/>
                  </a:cubicBezTo>
                  <a:cubicBezTo>
                    <a:pt x="3398116" y="2244298"/>
                    <a:pt x="3409439" y="2165291"/>
                    <a:pt x="3385936" y="2093104"/>
                  </a:cubicBezTo>
                  <a:cubicBezTo>
                    <a:pt x="3337732" y="1947791"/>
                    <a:pt x="3234540" y="1963235"/>
                    <a:pt x="3234540" y="1963235"/>
                  </a:cubicBezTo>
                  <a:cubicBezTo>
                    <a:pt x="3234540" y="1963235"/>
                    <a:pt x="3309185" y="1908480"/>
                    <a:pt x="3276425" y="1772761"/>
                  </a:cubicBezTo>
                  <a:cubicBezTo>
                    <a:pt x="3246006" y="1646403"/>
                    <a:pt x="3151237" y="1630491"/>
                    <a:pt x="3151237" y="1630491"/>
                  </a:cubicBezTo>
                  <a:cubicBezTo>
                    <a:pt x="3151237" y="1630491"/>
                    <a:pt x="3221436" y="1504600"/>
                    <a:pt x="3093205" y="1335186"/>
                  </a:cubicBezTo>
                  <a:cubicBezTo>
                    <a:pt x="2964975" y="1165772"/>
                    <a:pt x="2833702" y="1191979"/>
                    <a:pt x="2833702" y="1191979"/>
                  </a:cubicBezTo>
                  <a:cubicBezTo>
                    <a:pt x="2829124" y="1108459"/>
                    <a:pt x="2797317" y="1028736"/>
                    <a:pt x="2743145" y="965002"/>
                  </a:cubicBezTo>
                  <a:cubicBezTo>
                    <a:pt x="2652354" y="859235"/>
                    <a:pt x="2509148" y="874445"/>
                    <a:pt x="2509148" y="874445"/>
                  </a:cubicBezTo>
                  <a:cubicBezTo>
                    <a:pt x="2512433" y="766284"/>
                    <a:pt x="2468436" y="662058"/>
                    <a:pt x="2388639" y="588968"/>
                  </a:cubicBezTo>
                  <a:cubicBezTo>
                    <a:pt x="2252453" y="460269"/>
                    <a:pt x="2116032" y="466119"/>
                    <a:pt x="2116032" y="466119"/>
                  </a:cubicBezTo>
                  <a:cubicBezTo>
                    <a:pt x="2119845" y="391244"/>
                    <a:pt x="2085053" y="319630"/>
                    <a:pt x="2023836" y="276347"/>
                  </a:cubicBezTo>
                  <a:cubicBezTo>
                    <a:pt x="1953810" y="221639"/>
                    <a:pt x="1860016" y="208189"/>
                    <a:pt x="1777437" y="241013"/>
                  </a:cubicBezTo>
                  <a:cubicBezTo>
                    <a:pt x="1777437" y="241014"/>
                    <a:pt x="1754037" y="74407"/>
                    <a:pt x="1609427" y="42584"/>
                  </a:cubicBezTo>
                  <a:cubicBezTo>
                    <a:pt x="1422229" y="1166"/>
                    <a:pt x="1328630" y="112783"/>
                    <a:pt x="1328630" y="112783"/>
                  </a:cubicBezTo>
                  <a:cubicBezTo>
                    <a:pt x="1328630" y="112783"/>
                    <a:pt x="1201335" y="-55695"/>
                    <a:pt x="894799" y="19184"/>
                  </a:cubicBezTo>
                  <a:cubicBezTo>
                    <a:pt x="637401" y="81661"/>
                    <a:pt x="619149" y="274007"/>
                    <a:pt x="619149" y="274007"/>
                  </a:cubicBezTo>
                  <a:cubicBezTo>
                    <a:pt x="619149" y="274007"/>
                    <a:pt x="355200" y="224634"/>
                    <a:pt x="234223" y="405982"/>
                  </a:cubicBezTo>
                  <a:cubicBezTo>
                    <a:pt x="113247" y="587330"/>
                    <a:pt x="150920" y="821795"/>
                    <a:pt x="150920" y="821795"/>
                  </a:cubicBezTo>
                  <a:cubicBezTo>
                    <a:pt x="150920" y="821795"/>
                    <a:pt x="-242" y="927796"/>
                    <a:pt x="7246" y="1086447"/>
                  </a:cubicBezTo>
                  <a:cubicBezTo>
                    <a:pt x="9023" y="1175069"/>
                    <a:pt x="35261" y="1261475"/>
                    <a:pt x="83061" y="1336122"/>
                  </a:cubicBezTo>
                  <a:cubicBezTo>
                    <a:pt x="83061" y="1336122"/>
                    <a:pt x="-68335" y="1593519"/>
                    <a:pt x="37666" y="1804117"/>
                  </a:cubicBezTo>
                  <a:cubicBezTo>
                    <a:pt x="96062" y="1927041"/>
                    <a:pt x="202821" y="2020244"/>
                    <a:pt x="332503" y="2061514"/>
                  </a:cubicBezTo>
                  <a:cubicBezTo>
                    <a:pt x="332502" y="2061514"/>
                    <a:pt x="332502" y="2288258"/>
                    <a:pt x="438269" y="2401747"/>
                  </a:cubicBezTo>
                  <a:cubicBezTo>
                    <a:pt x="544036" y="2515236"/>
                    <a:pt x="733106" y="2507514"/>
                    <a:pt x="733106" y="2507514"/>
                  </a:cubicBezTo>
                  <a:cubicBezTo>
                    <a:pt x="767647" y="2609417"/>
                    <a:pt x="841078" y="2693530"/>
                    <a:pt x="937386" y="2741511"/>
                  </a:cubicBezTo>
                  <a:cubicBezTo>
                    <a:pt x="1096036" y="2817093"/>
                    <a:pt x="1262409" y="2756487"/>
                    <a:pt x="1262409" y="2756487"/>
                  </a:cubicBezTo>
                  <a:cubicBezTo>
                    <a:pt x="1311912" y="2816492"/>
                    <a:pt x="1377499" y="2861138"/>
                    <a:pt x="1451479" y="2885186"/>
                  </a:cubicBezTo>
                  <a:cubicBezTo>
                    <a:pt x="1572455" y="2922859"/>
                    <a:pt x="1723618" y="2885186"/>
                    <a:pt x="1723618" y="2885186"/>
                  </a:cubicBezTo>
                  <a:cubicBezTo>
                    <a:pt x="1737743" y="2966325"/>
                    <a:pt x="1801342" y="3029830"/>
                    <a:pt x="1882502" y="3043836"/>
                  </a:cubicBezTo>
                  <a:cubicBezTo>
                    <a:pt x="2026177" y="3074022"/>
                    <a:pt x="2101758" y="2983465"/>
                    <a:pt x="2101758" y="2983465"/>
                  </a:cubicBezTo>
                  <a:cubicBezTo>
                    <a:pt x="2101758" y="2983465"/>
                    <a:pt x="2147153" y="3081744"/>
                    <a:pt x="2252920" y="3089231"/>
                  </a:cubicBezTo>
                  <a:cubicBezTo>
                    <a:pt x="2314527" y="3094326"/>
                    <a:pt x="2375289" y="3072278"/>
                    <a:pt x="2419292" y="3028860"/>
                  </a:cubicBezTo>
                  <a:cubicBezTo>
                    <a:pt x="2419292" y="3028860"/>
                    <a:pt x="2479898" y="3217696"/>
                    <a:pt x="2729339" y="3225418"/>
                  </a:cubicBezTo>
                  <a:cubicBezTo>
                    <a:pt x="2978780" y="3233140"/>
                    <a:pt x="3040088" y="3125267"/>
                    <a:pt x="3040088" y="3125267"/>
                  </a:cubicBezTo>
                  <a:cubicBezTo>
                    <a:pt x="3040088" y="3125267"/>
                    <a:pt x="3160363" y="3210442"/>
                    <a:pt x="3281340" y="3119651"/>
                  </a:cubicBezTo>
                  <a:cubicBezTo>
                    <a:pt x="3352159" y="3063831"/>
                    <a:pt x="3388853" y="2975198"/>
                    <a:pt x="3378215" y="28856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C1941032-DB78-4939-91AD-170BC7B07EA0}"/>
                </a:ext>
              </a:extLst>
            </p:cNvPr>
            <p:cNvGrpSpPr/>
            <p:nvPr/>
          </p:nvGrpSpPr>
          <p:grpSpPr>
            <a:xfrm>
              <a:off x="4195607" y="4613661"/>
              <a:ext cx="3345777" cy="2772685"/>
              <a:chOff x="4195607" y="4613661"/>
              <a:chExt cx="3345777" cy="2772685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A59A674-C94D-4097-A86F-8B855EBEAF6F}"/>
                  </a:ext>
                </a:extLst>
              </p:cNvPr>
              <p:cNvSpPr/>
              <p:nvPr/>
            </p:nvSpPr>
            <p:spPr>
              <a:xfrm>
                <a:off x="4913292" y="4833643"/>
                <a:ext cx="673350" cy="833032"/>
              </a:xfrm>
              <a:custGeom>
                <a:avLst/>
                <a:gdLst>
                  <a:gd name="connsiteX0" fmla="*/ 582470 w 673350"/>
                  <a:gd name="connsiteY0" fmla="*/ 211111 h 833032"/>
                  <a:gd name="connsiteX1" fmla="*/ 488871 w 673350"/>
                  <a:gd name="connsiteY1" fmla="*/ 70713 h 833032"/>
                  <a:gd name="connsiteX2" fmla="*/ 374447 w 673350"/>
                  <a:gd name="connsiteY2" fmla="*/ 514 h 833032"/>
                  <a:gd name="connsiteX3" fmla="*/ 379127 w 673350"/>
                  <a:gd name="connsiteY3" fmla="*/ 23914 h 833032"/>
                  <a:gd name="connsiteX4" fmla="*/ 471322 w 673350"/>
                  <a:gd name="connsiteY4" fmla="*/ 98091 h 833032"/>
                  <a:gd name="connsiteX5" fmla="*/ 535905 w 673350"/>
                  <a:gd name="connsiteY5" fmla="*/ 206900 h 833032"/>
                  <a:gd name="connsiteX6" fmla="*/ 625526 w 673350"/>
                  <a:gd name="connsiteY6" fmla="*/ 526540 h 833032"/>
                  <a:gd name="connsiteX7" fmla="*/ 516717 w 673350"/>
                  <a:gd name="connsiteY7" fmla="*/ 762176 h 833032"/>
                  <a:gd name="connsiteX8" fmla="*/ 176953 w 673350"/>
                  <a:gd name="connsiteY8" fmla="*/ 731522 h 833032"/>
                  <a:gd name="connsiteX9" fmla="*/ 19472 w 673350"/>
                  <a:gd name="connsiteY9" fmla="*/ 520924 h 833032"/>
                  <a:gd name="connsiteX10" fmla="*/ 51 w 673350"/>
                  <a:gd name="connsiteY10" fmla="*/ 516478 h 833032"/>
                  <a:gd name="connsiteX11" fmla="*/ 36554 w 673350"/>
                  <a:gd name="connsiteY11" fmla="*/ 660855 h 833032"/>
                  <a:gd name="connsiteX12" fmla="*/ 143959 w 673350"/>
                  <a:gd name="connsiteY12" fmla="*/ 758432 h 833032"/>
                  <a:gd name="connsiteX13" fmla="*/ 485361 w 673350"/>
                  <a:gd name="connsiteY13" fmla="*/ 821845 h 833032"/>
                  <a:gd name="connsiteX14" fmla="*/ 582470 w 673350"/>
                  <a:gd name="connsiteY14" fmla="*/ 211111 h 8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350" h="833032">
                    <a:moveTo>
                      <a:pt x="582470" y="211111"/>
                    </a:moveTo>
                    <a:cubicBezTo>
                      <a:pt x="556630" y="160953"/>
                      <a:pt x="525233" y="113858"/>
                      <a:pt x="488871" y="70713"/>
                    </a:cubicBezTo>
                    <a:cubicBezTo>
                      <a:pt x="461961" y="40059"/>
                      <a:pt x="418672" y="-5336"/>
                      <a:pt x="374447" y="514"/>
                    </a:cubicBezTo>
                    <a:cubicBezTo>
                      <a:pt x="361343" y="1918"/>
                      <a:pt x="369767" y="23914"/>
                      <a:pt x="379127" y="23914"/>
                    </a:cubicBezTo>
                    <a:cubicBezTo>
                      <a:pt x="420076" y="31167"/>
                      <a:pt x="449326" y="66033"/>
                      <a:pt x="471322" y="98091"/>
                    </a:cubicBezTo>
                    <a:cubicBezTo>
                      <a:pt x="495308" y="132843"/>
                      <a:pt x="516887" y="169198"/>
                      <a:pt x="535905" y="206900"/>
                    </a:cubicBezTo>
                    <a:cubicBezTo>
                      <a:pt x="589318" y="305399"/>
                      <a:pt x="619944" y="414630"/>
                      <a:pt x="625526" y="526540"/>
                    </a:cubicBezTo>
                    <a:cubicBezTo>
                      <a:pt x="629270" y="620139"/>
                      <a:pt x="606338" y="715844"/>
                      <a:pt x="516717" y="762176"/>
                    </a:cubicBezTo>
                    <a:cubicBezTo>
                      <a:pt x="411652" y="816463"/>
                      <a:pt x="275934" y="782066"/>
                      <a:pt x="176953" y="731522"/>
                    </a:cubicBezTo>
                    <a:cubicBezTo>
                      <a:pt x="92366" y="692295"/>
                      <a:pt x="33184" y="613150"/>
                      <a:pt x="19472" y="520924"/>
                    </a:cubicBezTo>
                    <a:cubicBezTo>
                      <a:pt x="17834" y="509224"/>
                      <a:pt x="-418" y="499397"/>
                      <a:pt x="51" y="516478"/>
                    </a:cubicBezTo>
                    <a:cubicBezTo>
                      <a:pt x="-905" y="567002"/>
                      <a:pt x="11700" y="616857"/>
                      <a:pt x="36554" y="660855"/>
                    </a:cubicBezTo>
                    <a:cubicBezTo>
                      <a:pt x="63735" y="701762"/>
                      <a:pt x="100639" y="735289"/>
                      <a:pt x="143959" y="758432"/>
                    </a:cubicBezTo>
                    <a:cubicBezTo>
                      <a:pt x="245514" y="817867"/>
                      <a:pt x="368597" y="852031"/>
                      <a:pt x="485361" y="821845"/>
                    </a:cubicBezTo>
                    <a:cubicBezTo>
                      <a:pt x="758904" y="752114"/>
                      <a:pt x="680515" y="392928"/>
                      <a:pt x="582470" y="2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D90B4CF-4AD6-47B7-9FE8-B754AFD3D378}"/>
                  </a:ext>
                </a:extLst>
              </p:cNvPr>
              <p:cNvSpPr/>
              <p:nvPr/>
            </p:nvSpPr>
            <p:spPr>
              <a:xfrm>
                <a:off x="4973510" y="4936832"/>
                <a:ext cx="226971" cy="371693"/>
              </a:xfrm>
              <a:custGeom>
                <a:avLst/>
                <a:gdLst>
                  <a:gd name="connsiteX0" fmla="*/ 225778 w 226971"/>
                  <a:gd name="connsiteY0" fmla="*/ 253001 h 371693"/>
                  <a:gd name="connsiteX1" fmla="*/ 188104 w 226971"/>
                  <a:gd name="connsiteY1" fmla="*/ 145830 h 371693"/>
                  <a:gd name="connsiteX2" fmla="*/ 113459 w 226971"/>
                  <a:gd name="connsiteY2" fmla="*/ 59251 h 371693"/>
                  <a:gd name="connsiteX3" fmla="*/ 12372 w 226971"/>
                  <a:gd name="connsiteY3" fmla="*/ 517 h 371693"/>
                  <a:gd name="connsiteX4" fmla="*/ 7224 w 226971"/>
                  <a:gd name="connsiteY4" fmla="*/ 25321 h 371693"/>
                  <a:gd name="connsiteX5" fmla="*/ 93569 w 226971"/>
                  <a:gd name="connsiteY5" fmla="*/ 82885 h 371693"/>
                  <a:gd name="connsiteX6" fmla="*/ 156982 w 226971"/>
                  <a:gd name="connsiteY6" fmla="*/ 162444 h 371693"/>
                  <a:gd name="connsiteX7" fmla="*/ 184594 w 226971"/>
                  <a:gd name="connsiteY7" fmla="*/ 254404 h 371693"/>
                  <a:gd name="connsiteX8" fmla="*/ 182956 w 226971"/>
                  <a:gd name="connsiteY8" fmla="*/ 306118 h 371693"/>
                  <a:gd name="connsiteX9" fmla="*/ 173830 w 226971"/>
                  <a:gd name="connsiteY9" fmla="*/ 354322 h 371693"/>
                  <a:gd name="connsiteX10" fmla="*/ 190678 w 226971"/>
                  <a:gd name="connsiteY10" fmla="*/ 369298 h 371693"/>
                  <a:gd name="connsiteX11" fmla="*/ 225778 w 226971"/>
                  <a:gd name="connsiteY11" fmla="*/ 253001 h 37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971" h="371693">
                    <a:moveTo>
                      <a:pt x="225778" y="253001"/>
                    </a:moveTo>
                    <a:cubicBezTo>
                      <a:pt x="221516" y="214881"/>
                      <a:pt x="208632" y="178232"/>
                      <a:pt x="188104" y="145830"/>
                    </a:cubicBezTo>
                    <a:cubicBezTo>
                      <a:pt x="168233" y="113004"/>
                      <a:pt x="143002" y="83739"/>
                      <a:pt x="113459" y="59251"/>
                    </a:cubicBezTo>
                    <a:cubicBezTo>
                      <a:pt x="84452" y="32532"/>
                      <a:pt x="49949" y="12486"/>
                      <a:pt x="12372" y="517"/>
                    </a:cubicBezTo>
                    <a:cubicBezTo>
                      <a:pt x="-3774" y="-3695"/>
                      <a:pt x="-2604" y="19003"/>
                      <a:pt x="7224" y="25321"/>
                    </a:cubicBezTo>
                    <a:cubicBezTo>
                      <a:pt x="37641" y="41934"/>
                      <a:pt x="66535" y="61196"/>
                      <a:pt x="93569" y="82885"/>
                    </a:cubicBezTo>
                    <a:cubicBezTo>
                      <a:pt x="118870" y="105801"/>
                      <a:pt x="140285" y="132670"/>
                      <a:pt x="156982" y="162444"/>
                    </a:cubicBezTo>
                    <a:cubicBezTo>
                      <a:pt x="172400" y="190877"/>
                      <a:pt x="181799" y="222181"/>
                      <a:pt x="184594" y="254404"/>
                    </a:cubicBezTo>
                    <a:cubicBezTo>
                      <a:pt x="185920" y="271651"/>
                      <a:pt x="185371" y="288990"/>
                      <a:pt x="182956" y="306118"/>
                    </a:cubicBezTo>
                    <a:cubicBezTo>
                      <a:pt x="180616" y="322498"/>
                      <a:pt x="176404" y="337942"/>
                      <a:pt x="173830" y="354322"/>
                    </a:cubicBezTo>
                    <a:cubicBezTo>
                      <a:pt x="172660" y="361810"/>
                      <a:pt x="182254" y="377722"/>
                      <a:pt x="190678" y="369298"/>
                    </a:cubicBezTo>
                    <a:cubicBezTo>
                      <a:pt x="218360" y="337274"/>
                      <a:pt x="231122" y="294992"/>
                      <a:pt x="225778" y="253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9EBAFAB-8DDA-472F-BFA6-6905B309E3D9}"/>
                  </a:ext>
                </a:extLst>
              </p:cNvPr>
              <p:cNvSpPr/>
              <p:nvPr/>
            </p:nvSpPr>
            <p:spPr>
              <a:xfrm>
                <a:off x="4612225" y="4613661"/>
                <a:ext cx="730978" cy="657960"/>
              </a:xfrm>
              <a:custGeom>
                <a:avLst/>
                <a:gdLst>
                  <a:gd name="connsiteX0" fmla="*/ 720442 w 730978"/>
                  <a:gd name="connsiteY0" fmla="*/ 25810 h 657960"/>
                  <a:gd name="connsiteX1" fmla="*/ 465150 w 730978"/>
                  <a:gd name="connsiteY1" fmla="*/ 2410 h 657960"/>
                  <a:gd name="connsiteX2" fmla="*/ 238875 w 730978"/>
                  <a:gd name="connsiteY2" fmla="*/ 81735 h 657960"/>
                  <a:gd name="connsiteX3" fmla="*/ 7919 w 730978"/>
                  <a:gd name="connsiteY3" fmla="*/ 420798 h 657960"/>
                  <a:gd name="connsiteX4" fmla="*/ 58463 w 730978"/>
                  <a:gd name="connsiteY4" fmla="*/ 654795 h 657960"/>
                  <a:gd name="connsiteX5" fmla="*/ 77417 w 730978"/>
                  <a:gd name="connsiteY5" fmla="*/ 644733 h 657960"/>
                  <a:gd name="connsiteX6" fmla="*/ 50273 w 730978"/>
                  <a:gd name="connsiteY6" fmla="*/ 504335 h 657960"/>
                  <a:gd name="connsiteX7" fmla="*/ 68993 w 730978"/>
                  <a:gd name="connsiteY7" fmla="*/ 382656 h 657960"/>
                  <a:gd name="connsiteX8" fmla="*/ 201435 w 730978"/>
                  <a:gd name="connsiteY8" fmla="*/ 173462 h 657960"/>
                  <a:gd name="connsiteX9" fmla="*/ 438943 w 730978"/>
                  <a:gd name="connsiteY9" fmla="*/ 46636 h 657960"/>
                  <a:gd name="connsiteX10" fmla="*/ 581681 w 730978"/>
                  <a:gd name="connsiteY10" fmla="*/ 43126 h 657960"/>
                  <a:gd name="connsiteX11" fmla="*/ 724420 w 730978"/>
                  <a:gd name="connsiteY11" fmla="*/ 49911 h 657960"/>
                  <a:gd name="connsiteX12" fmla="*/ 720442 w 730978"/>
                  <a:gd name="connsiteY12" fmla="*/ 25810 h 657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978" h="657960">
                    <a:moveTo>
                      <a:pt x="720442" y="25810"/>
                    </a:moveTo>
                    <a:cubicBezTo>
                      <a:pt x="637315" y="3434"/>
                      <a:pt x="550960" y="-4481"/>
                      <a:pt x="465150" y="2410"/>
                    </a:cubicBezTo>
                    <a:cubicBezTo>
                      <a:pt x="384082" y="8592"/>
                      <a:pt x="306058" y="35946"/>
                      <a:pt x="238875" y="81735"/>
                    </a:cubicBezTo>
                    <a:cubicBezTo>
                      <a:pt x="119770" y="160592"/>
                      <a:pt x="30383" y="277825"/>
                      <a:pt x="7919" y="420798"/>
                    </a:cubicBezTo>
                    <a:cubicBezTo>
                      <a:pt x="-4482" y="499655"/>
                      <a:pt x="-11269" y="598402"/>
                      <a:pt x="58463" y="654795"/>
                    </a:cubicBezTo>
                    <a:cubicBezTo>
                      <a:pt x="66887" y="661347"/>
                      <a:pt x="81862" y="657603"/>
                      <a:pt x="77417" y="644733"/>
                    </a:cubicBezTo>
                    <a:cubicBezTo>
                      <a:pt x="58192" y="600488"/>
                      <a:pt x="48925" y="552558"/>
                      <a:pt x="50273" y="504335"/>
                    </a:cubicBezTo>
                    <a:cubicBezTo>
                      <a:pt x="52523" y="463261"/>
                      <a:pt x="58793" y="422507"/>
                      <a:pt x="68993" y="382656"/>
                    </a:cubicBezTo>
                    <a:cubicBezTo>
                      <a:pt x="92298" y="301726"/>
                      <a:pt x="138251" y="229144"/>
                      <a:pt x="201435" y="173462"/>
                    </a:cubicBezTo>
                    <a:cubicBezTo>
                      <a:pt x="266660" y="109088"/>
                      <a:pt x="349166" y="65030"/>
                      <a:pt x="438943" y="46636"/>
                    </a:cubicBezTo>
                    <a:cubicBezTo>
                      <a:pt x="486228" y="39967"/>
                      <a:pt x="534126" y="38789"/>
                      <a:pt x="581681" y="43126"/>
                    </a:cubicBezTo>
                    <a:cubicBezTo>
                      <a:pt x="628958" y="49702"/>
                      <a:pt x="676733" y="51973"/>
                      <a:pt x="724420" y="49911"/>
                    </a:cubicBezTo>
                    <a:cubicBezTo>
                      <a:pt x="737290" y="49210"/>
                      <a:pt x="728631" y="28150"/>
                      <a:pt x="720442" y="25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5B44A3E-45B5-4A19-B29B-DF54AABC3F35}"/>
                  </a:ext>
                </a:extLst>
              </p:cNvPr>
              <p:cNvSpPr/>
              <p:nvPr/>
            </p:nvSpPr>
            <p:spPr>
              <a:xfrm>
                <a:off x="4195607" y="5317065"/>
                <a:ext cx="646191" cy="456051"/>
              </a:xfrm>
              <a:custGeom>
                <a:avLst/>
                <a:gdLst>
                  <a:gd name="connsiteX0" fmla="*/ 605417 w 646191"/>
                  <a:gd name="connsiteY0" fmla="*/ 203874 h 456051"/>
                  <a:gd name="connsiteX1" fmla="*/ 260271 w 646191"/>
                  <a:gd name="connsiteY1" fmla="*/ 63 h 456051"/>
                  <a:gd name="connsiteX2" fmla="*/ 1002 w 646191"/>
                  <a:gd name="connsiteY2" fmla="*/ 197556 h 456051"/>
                  <a:gd name="connsiteX3" fmla="*/ 106301 w 646191"/>
                  <a:gd name="connsiteY3" fmla="*/ 363929 h 456051"/>
                  <a:gd name="connsiteX4" fmla="*/ 193114 w 646191"/>
                  <a:gd name="connsiteY4" fmla="*/ 368843 h 456051"/>
                  <a:gd name="connsiteX5" fmla="*/ 237339 w 646191"/>
                  <a:gd name="connsiteY5" fmla="*/ 277584 h 456051"/>
                  <a:gd name="connsiteX6" fmla="*/ 227043 w 646191"/>
                  <a:gd name="connsiteY6" fmla="*/ 267288 h 456051"/>
                  <a:gd name="connsiteX7" fmla="*/ 125021 w 646191"/>
                  <a:gd name="connsiteY7" fmla="*/ 331169 h 456051"/>
                  <a:gd name="connsiteX8" fmla="*/ 47801 w 646191"/>
                  <a:gd name="connsiteY8" fmla="*/ 208554 h 456051"/>
                  <a:gd name="connsiteX9" fmla="*/ 231490 w 646191"/>
                  <a:gd name="connsiteY9" fmla="*/ 42416 h 456051"/>
                  <a:gd name="connsiteX10" fmla="*/ 527964 w 646191"/>
                  <a:gd name="connsiteY10" fmla="*/ 170179 h 456051"/>
                  <a:gd name="connsiteX11" fmla="*/ 561660 w 646191"/>
                  <a:gd name="connsiteY11" fmla="*/ 393178 h 456051"/>
                  <a:gd name="connsiteX12" fmla="*/ 471805 w 646191"/>
                  <a:gd name="connsiteY12" fmla="*/ 414238 h 456051"/>
                  <a:gd name="connsiteX13" fmla="*/ 425005 w 646191"/>
                  <a:gd name="connsiteY13" fmla="*/ 347315 h 456051"/>
                  <a:gd name="connsiteX14" fmla="*/ 387800 w 646191"/>
                  <a:gd name="connsiteY14" fmla="*/ 342401 h 456051"/>
                  <a:gd name="connsiteX15" fmla="*/ 432025 w 646191"/>
                  <a:gd name="connsiteY15" fmla="*/ 441382 h 456051"/>
                  <a:gd name="connsiteX16" fmla="*/ 550194 w 646191"/>
                  <a:gd name="connsiteY16" fmla="*/ 446998 h 456051"/>
                  <a:gd name="connsiteX17" fmla="*/ 638645 w 646191"/>
                  <a:gd name="connsiteY17" fmla="*/ 370481 h 456051"/>
                  <a:gd name="connsiteX18" fmla="*/ 605417 w 646191"/>
                  <a:gd name="connsiteY18" fmla="*/ 203874 h 45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6191" h="456051">
                    <a:moveTo>
                      <a:pt x="605417" y="203874"/>
                    </a:moveTo>
                    <a:cubicBezTo>
                      <a:pt x="533814" y="88982"/>
                      <a:pt x="398096" y="-2745"/>
                      <a:pt x="260271" y="63"/>
                    </a:cubicBezTo>
                    <a:cubicBezTo>
                      <a:pt x="152164" y="2169"/>
                      <a:pt x="-14442" y="62540"/>
                      <a:pt x="1002" y="197556"/>
                    </a:cubicBezTo>
                    <a:cubicBezTo>
                      <a:pt x="10957" y="265423"/>
                      <a:pt x="49225" y="325885"/>
                      <a:pt x="106301" y="363929"/>
                    </a:cubicBezTo>
                    <a:cubicBezTo>
                      <a:pt x="132350" y="380750"/>
                      <a:pt x="165332" y="382617"/>
                      <a:pt x="193114" y="368843"/>
                    </a:cubicBezTo>
                    <a:cubicBezTo>
                      <a:pt x="225405" y="350357"/>
                      <a:pt x="228681" y="309641"/>
                      <a:pt x="237339" y="277584"/>
                    </a:cubicBezTo>
                    <a:cubicBezTo>
                      <a:pt x="238743" y="272436"/>
                      <a:pt x="232893" y="260970"/>
                      <a:pt x="227043" y="267288"/>
                    </a:cubicBezTo>
                    <a:cubicBezTo>
                      <a:pt x="200368" y="295836"/>
                      <a:pt x="174394" y="366035"/>
                      <a:pt x="125021" y="331169"/>
                    </a:cubicBezTo>
                    <a:cubicBezTo>
                      <a:pt x="85783" y="300541"/>
                      <a:pt x="58471" y="257174"/>
                      <a:pt x="47801" y="208554"/>
                    </a:cubicBezTo>
                    <a:cubicBezTo>
                      <a:pt x="28379" y="104425"/>
                      <a:pt x="148654" y="54116"/>
                      <a:pt x="231490" y="42416"/>
                    </a:cubicBezTo>
                    <a:cubicBezTo>
                      <a:pt x="346850" y="25802"/>
                      <a:pt x="452851" y="86642"/>
                      <a:pt x="527964" y="170179"/>
                    </a:cubicBezTo>
                    <a:cubicBezTo>
                      <a:pt x="576636" y="224466"/>
                      <a:pt x="640751" y="337019"/>
                      <a:pt x="561660" y="393178"/>
                    </a:cubicBezTo>
                    <a:cubicBezTo>
                      <a:pt x="535701" y="411868"/>
                      <a:pt x="503366" y="419446"/>
                      <a:pt x="471805" y="414238"/>
                    </a:cubicBezTo>
                    <a:cubicBezTo>
                      <a:pt x="435301" y="407218"/>
                      <a:pt x="431791" y="379139"/>
                      <a:pt x="425005" y="347315"/>
                    </a:cubicBezTo>
                    <a:cubicBezTo>
                      <a:pt x="421495" y="331637"/>
                      <a:pt x="393182" y="325085"/>
                      <a:pt x="387800" y="342401"/>
                    </a:cubicBezTo>
                    <a:cubicBezTo>
                      <a:pt x="376327" y="381772"/>
                      <a:pt x="395044" y="423661"/>
                      <a:pt x="432025" y="441382"/>
                    </a:cubicBezTo>
                    <a:cubicBezTo>
                      <a:pt x="469133" y="458763"/>
                      <a:pt x="511605" y="460781"/>
                      <a:pt x="550194" y="446998"/>
                    </a:cubicBezTo>
                    <a:cubicBezTo>
                      <a:pt x="589590" y="435916"/>
                      <a:pt x="622008" y="407872"/>
                      <a:pt x="638645" y="370481"/>
                    </a:cubicBezTo>
                    <a:cubicBezTo>
                      <a:pt x="659237" y="316427"/>
                      <a:pt x="634199" y="250206"/>
                      <a:pt x="605417" y="203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D1D4D64-3A62-4FAC-835E-D7926C9AE2C7}"/>
                  </a:ext>
                </a:extLst>
              </p:cNvPr>
              <p:cNvSpPr/>
              <p:nvPr/>
            </p:nvSpPr>
            <p:spPr>
              <a:xfrm>
                <a:off x="4592511" y="5724584"/>
                <a:ext cx="1311883" cy="1460041"/>
              </a:xfrm>
              <a:custGeom>
                <a:avLst/>
                <a:gdLst>
                  <a:gd name="connsiteX0" fmla="*/ 1271798 w 1311883"/>
                  <a:gd name="connsiteY0" fmla="*/ 1104635 h 1460041"/>
                  <a:gd name="connsiteX1" fmla="*/ 982577 w 1311883"/>
                  <a:gd name="connsiteY1" fmla="*/ 854492 h 1460041"/>
                  <a:gd name="connsiteX2" fmla="*/ 924077 w 1311883"/>
                  <a:gd name="connsiteY2" fmla="*/ 829454 h 1460041"/>
                  <a:gd name="connsiteX3" fmla="*/ 983279 w 1311883"/>
                  <a:gd name="connsiteY3" fmla="*/ 759255 h 1460041"/>
                  <a:gd name="connsiteX4" fmla="*/ 1060264 w 1311883"/>
                  <a:gd name="connsiteY4" fmla="*/ 592649 h 1460041"/>
                  <a:gd name="connsiteX5" fmla="*/ 1038268 w 1311883"/>
                  <a:gd name="connsiteY5" fmla="*/ 421596 h 1460041"/>
                  <a:gd name="connsiteX6" fmla="*/ 972515 w 1311883"/>
                  <a:gd name="connsiteY6" fmla="*/ 361225 h 1460041"/>
                  <a:gd name="connsiteX7" fmla="*/ 871896 w 1311883"/>
                  <a:gd name="connsiteY7" fmla="*/ 345079 h 1460041"/>
                  <a:gd name="connsiteX8" fmla="*/ 881022 w 1311883"/>
                  <a:gd name="connsiteY8" fmla="*/ 369649 h 1460041"/>
                  <a:gd name="connsiteX9" fmla="*/ 964091 w 1311883"/>
                  <a:gd name="connsiteY9" fmla="*/ 396091 h 1460041"/>
                  <a:gd name="connsiteX10" fmla="*/ 1012060 w 1311883"/>
                  <a:gd name="connsiteY10" fmla="*/ 462078 h 1460041"/>
                  <a:gd name="connsiteX11" fmla="*/ 1006444 w 1311883"/>
                  <a:gd name="connsiteY11" fmla="*/ 597563 h 1460041"/>
                  <a:gd name="connsiteX12" fmla="*/ 940223 w 1311883"/>
                  <a:gd name="connsiteY12" fmla="*/ 733749 h 1460041"/>
                  <a:gd name="connsiteX13" fmla="*/ 893423 w 1311883"/>
                  <a:gd name="connsiteY13" fmla="*/ 789909 h 1460041"/>
                  <a:gd name="connsiteX14" fmla="*/ 865578 w 1311883"/>
                  <a:gd name="connsiteY14" fmla="*/ 808394 h 1460041"/>
                  <a:gd name="connsiteX15" fmla="*/ 561381 w 1311883"/>
                  <a:gd name="connsiteY15" fmla="*/ 714795 h 1460041"/>
                  <a:gd name="connsiteX16" fmla="*/ 178093 w 1311883"/>
                  <a:gd name="connsiteY16" fmla="*/ 480798 h 1460041"/>
                  <a:gd name="connsiteX17" fmla="*/ 50096 w 1311883"/>
                  <a:gd name="connsiteY17" fmla="*/ 239546 h 1460041"/>
                  <a:gd name="connsiteX18" fmla="*/ 43076 w 1311883"/>
                  <a:gd name="connsiteY18" fmla="*/ 124653 h 1460041"/>
                  <a:gd name="connsiteX19" fmla="*/ 70220 w 1311883"/>
                  <a:gd name="connsiteY19" fmla="*/ 28012 h 1460041"/>
                  <a:gd name="connsiteX20" fmla="*/ 46820 w 1311883"/>
                  <a:gd name="connsiteY20" fmla="*/ 1805 h 1460041"/>
                  <a:gd name="connsiteX21" fmla="*/ 21 w 1311883"/>
                  <a:gd name="connsiteY21" fmla="*/ 162327 h 1460041"/>
                  <a:gd name="connsiteX22" fmla="*/ 58052 w 1311883"/>
                  <a:gd name="connsiteY22" fmla="*/ 394219 h 1460041"/>
                  <a:gd name="connsiteX23" fmla="*/ 400156 w 1311883"/>
                  <a:gd name="connsiteY23" fmla="*/ 708009 h 1460041"/>
                  <a:gd name="connsiteX24" fmla="*/ 1148949 w 1311883"/>
                  <a:gd name="connsiteY24" fmla="*/ 1030692 h 1460041"/>
                  <a:gd name="connsiteX25" fmla="*/ 1253546 w 1311883"/>
                  <a:gd name="connsiteY25" fmla="*/ 1220698 h 1460041"/>
                  <a:gd name="connsiteX26" fmla="*/ 1253546 w 1311883"/>
                  <a:gd name="connsiteY26" fmla="*/ 1340037 h 1460041"/>
                  <a:gd name="connsiteX27" fmla="*/ 1209788 w 1311883"/>
                  <a:gd name="connsiteY27" fmla="*/ 1438550 h 1460041"/>
                  <a:gd name="connsiteX28" fmla="*/ 1229444 w 1311883"/>
                  <a:gd name="connsiteY28" fmla="*/ 1459141 h 1460041"/>
                  <a:gd name="connsiteX29" fmla="*/ 1311109 w 1311883"/>
                  <a:gd name="connsiteY29" fmla="*/ 1295343 h 1460041"/>
                  <a:gd name="connsiteX30" fmla="*/ 1271798 w 1311883"/>
                  <a:gd name="connsiteY30" fmla="*/ 1104635 h 146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11883" h="1460041">
                    <a:moveTo>
                      <a:pt x="1271798" y="1104635"/>
                    </a:moveTo>
                    <a:cubicBezTo>
                      <a:pt x="1211426" y="987636"/>
                      <a:pt x="1098639" y="908311"/>
                      <a:pt x="982577" y="854492"/>
                    </a:cubicBezTo>
                    <a:cubicBezTo>
                      <a:pt x="963155" y="845600"/>
                      <a:pt x="943733" y="837176"/>
                      <a:pt x="924077" y="829454"/>
                    </a:cubicBezTo>
                    <a:cubicBezTo>
                      <a:pt x="946922" y="808865"/>
                      <a:pt x="966841" y="785246"/>
                      <a:pt x="983279" y="759255"/>
                    </a:cubicBezTo>
                    <a:cubicBezTo>
                      <a:pt x="1017340" y="708000"/>
                      <a:pt x="1043305" y="651806"/>
                      <a:pt x="1060264" y="592649"/>
                    </a:cubicBezTo>
                    <a:cubicBezTo>
                      <a:pt x="1078572" y="535182"/>
                      <a:pt x="1070519" y="472561"/>
                      <a:pt x="1038268" y="421596"/>
                    </a:cubicBezTo>
                    <a:cubicBezTo>
                      <a:pt x="1021670" y="396353"/>
                      <a:pt x="999080" y="375612"/>
                      <a:pt x="972515" y="361225"/>
                    </a:cubicBezTo>
                    <a:cubicBezTo>
                      <a:pt x="946073" y="347185"/>
                      <a:pt x="901146" y="331741"/>
                      <a:pt x="871896" y="345079"/>
                    </a:cubicBezTo>
                    <a:cubicBezTo>
                      <a:pt x="860196" y="350461"/>
                      <a:pt x="873300" y="368479"/>
                      <a:pt x="881022" y="369649"/>
                    </a:cubicBezTo>
                    <a:cubicBezTo>
                      <a:pt x="911207" y="376903"/>
                      <a:pt x="937649" y="377137"/>
                      <a:pt x="964091" y="396091"/>
                    </a:cubicBezTo>
                    <a:cubicBezTo>
                      <a:pt x="986524" y="412592"/>
                      <a:pt x="1003285" y="435648"/>
                      <a:pt x="1012060" y="462078"/>
                    </a:cubicBezTo>
                    <a:cubicBezTo>
                      <a:pt x="1025446" y="506590"/>
                      <a:pt x="1023468" y="554311"/>
                      <a:pt x="1006444" y="597563"/>
                    </a:cubicBezTo>
                    <a:cubicBezTo>
                      <a:pt x="990296" y="645608"/>
                      <a:pt x="968040" y="691378"/>
                      <a:pt x="940223" y="733749"/>
                    </a:cubicBezTo>
                    <a:cubicBezTo>
                      <a:pt x="926973" y="754308"/>
                      <a:pt x="911256" y="773169"/>
                      <a:pt x="893423" y="789909"/>
                    </a:cubicBezTo>
                    <a:cubicBezTo>
                      <a:pt x="884891" y="797131"/>
                      <a:pt x="875546" y="803335"/>
                      <a:pt x="865578" y="808394"/>
                    </a:cubicBezTo>
                    <a:cubicBezTo>
                      <a:pt x="765895" y="773528"/>
                      <a:pt x="662936" y="747555"/>
                      <a:pt x="561381" y="714795"/>
                    </a:cubicBezTo>
                    <a:cubicBezTo>
                      <a:pt x="415133" y="667996"/>
                      <a:pt x="280584" y="596159"/>
                      <a:pt x="178093" y="480798"/>
                    </a:cubicBezTo>
                    <a:cubicBezTo>
                      <a:pt x="113969" y="413742"/>
                      <a:pt x="69666" y="330240"/>
                      <a:pt x="50096" y="239546"/>
                    </a:cubicBezTo>
                    <a:cubicBezTo>
                      <a:pt x="43546" y="201622"/>
                      <a:pt x="41192" y="163093"/>
                      <a:pt x="43076" y="124653"/>
                    </a:cubicBezTo>
                    <a:cubicBezTo>
                      <a:pt x="44481" y="93298"/>
                      <a:pt x="47055" y="51880"/>
                      <a:pt x="70220" y="28012"/>
                    </a:cubicBezTo>
                    <a:cubicBezTo>
                      <a:pt x="81218" y="16547"/>
                      <a:pt x="60158" y="-6619"/>
                      <a:pt x="46820" y="1805"/>
                    </a:cubicBezTo>
                    <a:cubicBezTo>
                      <a:pt x="-1617" y="33160"/>
                      <a:pt x="21" y="111082"/>
                      <a:pt x="21" y="162327"/>
                    </a:cubicBezTo>
                    <a:cubicBezTo>
                      <a:pt x="-740" y="243310"/>
                      <a:pt x="19238" y="323140"/>
                      <a:pt x="58052" y="394219"/>
                    </a:cubicBezTo>
                    <a:cubicBezTo>
                      <a:pt x="137203" y="531428"/>
                      <a:pt x="256637" y="640977"/>
                      <a:pt x="400156" y="708009"/>
                    </a:cubicBezTo>
                    <a:cubicBezTo>
                      <a:pt x="643046" y="825008"/>
                      <a:pt x="952157" y="826646"/>
                      <a:pt x="1148949" y="1030692"/>
                    </a:cubicBezTo>
                    <a:cubicBezTo>
                      <a:pt x="1201798" y="1082319"/>
                      <a:pt x="1238191" y="1148429"/>
                      <a:pt x="1253546" y="1220698"/>
                    </a:cubicBezTo>
                    <a:cubicBezTo>
                      <a:pt x="1261500" y="1260080"/>
                      <a:pt x="1261500" y="1300655"/>
                      <a:pt x="1253546" y="1340037"/>
                    </a:cubicBezTo>
                    <a:cubicBezTo>
                      <a:pt x="1245356" y="1377242"/>
                      <a:pt x="1221722" y="1403918"/>
                      <a:pt x="1209788" y="1438550"/>
                    </a:cubicBezTo>
                    <a:cubicBezTo>
                      <a:pt x="1206512" y="1447676"/>
                      <a:pt x="1219616" y="1464055"/>
                      <a:pt x="1229444" y="1459141"/>
                    </a:cubicBezTo>
                    <a:cubicBezTo>
                      <a:pt x="1286773" y="1431764"/>
                      <a:pt x="1306897" y="1354077"/>
                      <a:pt x="1311109" y="1295343"/>
                    </a:cubicBezTo>
                    <a:cubicBezTo>
                      <a:pt x="1315397" y="1229395"/>
                      <a:pt x="1301816" y="1163511"/>
                      <a:pt x="1271798" y="110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12AA5FD-8430-4781-ABF0-4E8FCCE1E273}"/>
                  </a:ext>
                </a:extLst>
              </p:cNvPr>
              <p:cNvSpPr/>
              <p:nvPr/>
            </p:nvSpPr>
            <p:spPr>
              <a:xfrm>
                <a:off x="4822067" y="6585984"/>
                <a:ext cx="827361" cy="402667"/>
              </a:xfrm>
              <a:custGeom>
                <a:avLst/>
                <a:gdLst>
                  <a:gd name="connsiteX0" fmla="*/ 736641 w 827361"/>
                  <a:gd name="connsiteY0" fmla="*/ 257041 h 402667"/>
                  <a:gd name="connsiteX1" fmla="*/ 511067 w 827361"/>
                  <a:gd name="connsiteY1" fmla="*/ 179354 h 402667"/>
                  <a:gd name="connsiteX2" fmla="*/ 278474 w 827361"/>
                  <a:gd name="connsiteY2" fmla="*/ 122493 h 402667"/>
                  <a:gd name="connsiteX3" fmla="*/ 166389 w 827361"/>
                  <a:gd name="connsiteY3" fmla="*/ 81543 h 402667"/>
                  <a:gd name="connsiteX4" fmla="*/ 16864 w 827361"/>
                  <a:gd name="connsiteY4" fmla="*/ 1516 h 402667"/>
                  <a:gd name="connsiteX5" fmla="*/ 1514 w 827361"/>
                  <a:gd name="connsiteY5" fmla="*/ 5601 h 402667"/>
                  <a:gd name="connsiteX6" fmla="*/ 1186 w 827361"/>
                  <a:gd name="connsiteY6" fmla="*/ 16258 h 402667"/>
                  <a:gd name="connsiteX7" fmla="*/ 86361 w 827361"/>
                  <a:gd name="connsiteY7" fmla="*/ 92073 h 402667"/>
                  <a:gd name="connsiteX8" fmla="*/ 181364 w 827361"/>
                  <a:gd name="connsiteY8" fmla="*/ 138873 h 402667"/>
                  <a:gd name="connsiteX9" fmla="*/ 395706 w 827361"/>
                  <a:gd name="connsiteY9" fmla="*/ 201818 h 402667"/>
                  <a:gd name="connsiteX10" fmla="*/ 662463 w 827361"/>
                  <a:gd name="connsiteY10" fmla="*/ 263125 h 402667"/>
                  <a:gd name="connsiteX11" fmla="*/ 734768 w 827361"/>
                  <a:gd name="connsiteY11" fmla="*/ 302905 h 402667"/>
                  <a:gd name="connsiteX12" fmla="*/ 803330 w 827361"/>
                  <a:gd name="connsiteY12" fmla="*/ 388548 h 402667"/>
                  <a:gd name="connsiteX13" fmla="*/ 826730 w 827361"/>
                  <a:gd name="connsiteY13" fmla="*/ 394398 h 402667"/>
                  <a:gd name="connsiteX14" fmla="*/ 736641 w 827361"/>
                  <a:gd name="connsiteY14" fmla="*/ 257041 h 40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7361" h="402667">
                    <a:moveTo>
                      <a:pt x="736641" y="257041"/>
                    </a:moveTo>
                    <a:cubicBezTo>
                      <a:pt x="670185" y="209072"/>
                      <a:pt x="588988" y="197138"/>
                      <a:pt x="511067" y="179354"/>
                    </a:cubicBezTo>
                    <a:cubicBezTo>
                      <a:pt x="433146" y="161570"/>
                      <a:pt x="354991" y="145659"/>
                      <a:pt x="278474" y="122493"/>
                    </a:cubicBezTo>
                    <a:cubicBezTo>
                      <a:pt x="240332" y="111080"/>
                      <a:pt x="202904" y="97406"/>
                      <a:pt x="166389" y="81543"/>
                    </a:cubicBezTo>
                    <a:cubicBezTo>
                      <a:pt x="113973" y="58143"/>
                      <a:pt x="68344" y="24682"/>
                      <a:pt x="16864" y="1516"/>
                    </a:cubicBezTo>
                    <a:cubicBezTo>
                      <a:pt x="11497" y="-1595"/>
                      <a:pt x="4625" y="235"/>
                      <a:pt x="1514" y="5601"/>
                    </a:cubicBezTo>
                    <a:cubicBezTo>
                      <a:pt x="-381" y="8872"/>
                      <a:pt x="-505" y="12877"/>
                      <a:pt x="1186" y="16258"/>
                    </a:cubicBezTo>
                    <a:cubicBezTo>
                      <a:pt x="16630" y="49251"/>
                      <a:pt x="56176" y="73587"/>
                      <a:pt x="86361" y="92073"/>
                    </a:cubicBezTo>
                    <a:cubicBezTo>
                      <a:pt x="116579" y="110458"/>
                      <a:pt x="148372" y="126119"/>
                      <a:pt x="181364" y="138873"/>
                    </a:cubicBezTo>
                    <a:cubicBezTo>
                      <a:pt x="251125" y="165222"/>
                      <a:pt x="322776" y="186263"/>
                      <a:pt x="395706" y="201818"/>
                    </a:cubicBezTo>
                    <a:cubicBezTo>
                      <a:pt x="483221" y="221942"/>
                      <a:pt x="578224" y="232004"/>
                      <a:pt x="662463" y="263125"/>
                    </a:cubicBezTo>
                    <a:cubicBezTo>
                      <a:pt x="688380" y="272779"/>
                      <a:pt x="712741" y="286182"/>
                      <a:pt x="734768" y="302905"/>
                    </a:cubicBezTo>
                    <a:cubicBezTo>
                      <a:pt x="761444" y="322561"/>
                      <a:pt x="800522" y="353214"/>
                      <a:pt x="803330" y="388548"/>
                    </a:cubicBezTo>
                    <a:cubicBezTo>
                      <a:pt x="803330" y="400014"/>
                      <a:pt x="823922" y="410544"/>
                      <a:pt x="826730" y="394398"/>
                    </a:cubicBezTo>
                    <a:cubicBezTo>
                      <a:pt x="833750" y="335431"/>
                      <a:pt x="780866" y="289099"/>
                      <a:pt x="736641" y="257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FEC61C0-11A3-48B2-A575-655AF0B66047}"/>
                  </a:ext>
                </a:extLst>
              </p:cNvPr>
              <p:cNvSpPr/>
              <p:nvPr/>
            </p:nvSpPr>
            <p:spPr>
              <a:xfrm>
                <a:off x="4287574" y="5658470"/>
                <a:ext cx="221014" cy="687177"/>
              </a:xfrm>
              <a:custGeom>
                <a:avLst/>
                <a:gdLst>
                  <a:gd name="connsiteX0" fmla="*/ 209254 w 221014"/>
                  <a:gd name="connsiteY0" fmla="*/ 537318 h 687177"/>
                  <a:gd name="connsiteX1" fmla="*/ 119164 w 221014"/>
                  <a:gd name="connsiteY1" fmla="*/ 420319 h 687177"/>
                  <a:gd name="connsiteX2" fmla="*/ 38202 w 221014"/>
                  <a:gd name="connsiteY2" fmla="*/ 242481 h 687177"/>
                  <a:gd name="connsiteX3" fmla="*/ 52944 w 221014"/>
                  <a:gd name="connsiteY3" fmla="*/ 128759 h 687177"/>
                  <a:gd name="connsiteX4" fmla="*/ 57389 w 221014"/>
                  <a:gd name="connsiteY4" fmla="*/ 8016 h 687177"/>
                  <a:gd name="connsiteX5" fmla="*/ 41009 w 221014"/>
                  <a:gd name="connsiteY5" fmla="*/ 3804 h 687177"/>
                  <a:gd name="connsiteX6" fmla="*/ 27438 w 221014"/>
                  <a:gd name="connsiteY6" fmla="*/ 60665 h 687177"/>
                  <a:gd name="connsiteX7" fmla="*/ 17610 w 221014"/>
                  <a:gd name="connsiteY7" fmla="*/ 113315 h 687177"/>
                  <a:gd name="connsiteX8" fmla="*/ 762 w 221014"/>
                  <a:gd name="connsiteY8" fmla="*/ 217912 h 687177"/>
                  <a:gd name="connsiteX9" fmla="*/ 53879 w 221014"/>
                  <a:gd name="connsiteY9" fmla="*/ 395282 h 687177"/>
                  <a:gd name="connsiteX10" fmla="*/ 149584 w 221014"/>
                  <a:gd name="connsiteY10" fmla="*/ 505963 h 687177"/>
                  <a:gd name="connsiteX11" fmla="*/ 179302 w 221014"/>
                  <a:gd name="connsiteY11" fmla="*/ 565164 h 687177"/>
                  <a:gd name="connsiteX12" fmla="*/ 167134 w 221014"/>
                  <a:gd name="connsiteY12" fmla="*/ 670931 h 687177"/>
                  <a:gd name="connsiteX13" fmla="*/ 179302 w 221014"/>
                  <a:gd name="connsiteY13" fmla="*/ 685439 h 687177"/>
                  <a:gd name="connsiteX14" fmla="*/ 209254 w 221014"/>
                  <a:gd name="connsiteY14" fmla="*/ 537318 h 68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4" h="687177">
                    <a:moveTo>
                      <a:pt x="209254" y="537318"/>
                    </a:moveTo>
                    <a:cubicBezTo>
                      <a:pt x="185727" y="493717"/>
                      <a:pt x="155305" y="454208"/>
                      <a:pt x="119164" y="420319"/>
                    </a:cubicBezTo>
                    <a:cubicBezTo>
                      <a:pt x="72365" y="369074"/>
                      <a:pt x="37967" y="315255"/>
                      <a:pt x="38202" y="242481"/>
                    </a:cubicBezTo>
                    <a:cubicBezTo>
                      <a:pt x="39594" y="204200"/>
                      <a:pt x="44529" y="166130"/>
                      <a:pt x="52944" y="128759"/>
                    </a:cubicBezTo>
                    <a:cubicBezTo>
                      <a:pt x="60197" y="90149"/>
                      <a:pt x="72599" y="45689"/>
                      <a:pt x="57389" y="8016"/>
                    </a:cubicBezTo>
                    <a:cubicBezTo>
                      <a:pt x="54815" y="1464"/>
                      <a:pt x="45455" y="-3918"/>
                      <a:pt x="41009" y="3804"/>
                    </a:cubicBezTo>
                    <a:cubicBezTo>
                      <a:pt x="33424" y="21894"/>
                      <a:pt x="28840" y="41100"/>
                      <a:pt x="27438" y="60665"/>
                    </a:cubicBezTo>
                    <a:cubicBezTo>
                      <a:pt x="24396" y="78449"/>
                      <a:pt x="21119" y="95765"/>
                      <a:pt x="17610" y="113315"/>
                    </a:cubicBezTo>
                    <a:cubicBezTo>
                      <a:pt x="9778" y="147787"/>
                      <a:pt x="4150" y="182723"/>
                      <a:pt x="762" y="217912"/>
                    </a:cubicBezTo>
                    <a:cubicBezTo>
                      <a:pt x="-4146" y="281577"/>
                      <a:pt x="14786" y="344794"/>
                      <a:pt x="53879" y="395282"/>
                    </a:cubicBezTo>
                    <a:cubicBezTo>
                      <a:pt x="83597" y="434126"/>
                      <a:pt x="120335" y="466651"/>
                      <a:pt x="149584" y="505963"/>
                    </a:cubicBezTo>
                    <a:cubicBezTo>
                      <a:pt x="163499" y="523416"/>
                      <a:pt x="173620" y="543579"/>
                      <a:pt x="179302" y="565164"/>
                    </a:cubicBezTo>
                    <a:cubicBezTo>
                      <a:pt x="187726" y="601667"/>
                      <a:pt x="175324" y="635363"/>
                      <a:pt x="167134" y="670931"/>
                    </a:cubicBezTo>
                    <a:cubicBezTo>
                      <a:pt x="167134" y="676313"/>
                      <a:pt x="171580" y="692459"/>
                      <a:pt x="179302" y="685439"/>
                    </a:cubicBezTo>
                    <a:cubicBezTo>
                      <a:pt x="220477" y="647856"/>
                      <a:pt x="232591" y="587946"/>
                      <a:pt x="209254" y="53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B8E652-2B99-4B9A-8DDD-6F0B5433DB4C}"/>
                  </a:ext>
                </a:extLst>
              </p:cNvPr>
              <p:cNvSpPr/>
              <p:nvPr/>
            </p:nvSpPr>
            <p:spPr>
              <a:xfrm>
                <a:off x="5649544" y="5728858"/>
                <a:ext cx="1584064" cy="1443580"/>
              </a:xfrm>
              <a:custGeom>
                <a:avLst/>
                <a:gdLst>
                  <a:gd name="connsiteX0" fmla="*/ 1566334 w 1584064"/>
                  <a:gd name="connsiteY0" fmla="*/ 249313 h 1443580"/>
                  <a:gd name="connsiteX1" fmla="*/ 1465247 w 1584064"/>
                  <a:gd name="connsiteY1" fmla="*/ 296113 h 1443580"/>
                  <a:gd name="connsiteX2" fmla="*/ 1348249 w 1584064"/>
                  <a:gd name="connsiteY2" fmla="*/ 328170 h 1443580"/>
                  <a:gd name="connsiteX3" fmla="*/ 1132971 w 1584064"/>
                  <a:gd name="connsiteY3" fmla="*/ 310620 h 1443580"/>
                  <a:gd name="connsiteX4" fmla="*/ 965194 w 1584064"/>
                  <a:gd name="connsiteY4" fmla="*/ 384798 h 1443580"/>
                  <a:gd name="connsiteX5" fmla="*/ 923542 w 1584064"/>
                  <a:gd name="connsiteY5" fmla="*/ 442127 h 1443580"/>
                  <a:gd name="connsiteX6" fmla="*/ 877913 w 1584064"/>
                  <a:gd name="connsiteY6" fmla="*/ 395327 h 1443580"/>
                  <a:gd name="connsiteX7" fmla="*/ 671060 w 1584064"/>
                  <a:gd name="connsiteY7" fmla="*/ 268969 h 1443580"/>
                  <a:gd name="connsiteX8" fmla="*/ 406409 w 1584064"/>
                  <a:gd name="connsiteY8" fmla="*/ 213979 h 1443580"/>
                  <a:gd name="connsiteX9" fmla="*/ 172411 w 1584064"/>
                  <a:gd name="connsiteY9" fmla="*/ 155714 h 1443580"/>
                  <a:gd name="connsiteX10" fmla="*/ 21248 w 1584064"/>
                  <a:gd name="connsiteY10" fmla="*/ 10401 h 1443580"/>
                  <a:gd name="connsiteX11" fmla="*/ 189 w 1584064"/>
                  <a:gd name="connsiteY11" fmla="*/ 10401 h 1443580"/>
                  <a:gd name="connsiteX12" fmla="*/ 97298 w 1584064"/>
                  <a:gd name="connsiteY12" fmla="*/ 154076 h 1443580"/>
                  <a:gd name="connsiteX13" fmla="*/ 269520 w 1584064"/>
                  <a:gd name="connsiteY13" fmla="*/ 237145 h 1443580"/>
                  <a:gd name="connsiteX14" fmla="*/ 753193 w 1584064"/>
                  <a:gd name="connsiteY14" fmla="*/ 366546 h 1443580"/>
                  <a:gd name="connsiteX15" fmla="*/ 995381 w 1584064"/>
                  <a:gd name="connsiteY15" fmla="*/ 722690 h 1443580"/>
                  <a:gd name="connsiteX16" fmla="*/ 929393 w 1584064"/>
                  <a:gd name="connsiteY16" fmla="*/ 1094512 h 1443580"/>
                  <a:gd name="connsiteX17" fmla="*/ 699140 w 1584064"/>
                  <a:gd name="connsiteY17" fmla="*/ 1256672 h 1443580"/>
                  <a:gd name="connsiteX18" fmla="*/ 637832 w 1584064"/>
                  <a:gd name="connsiteY18" fmla="*/ 1292942 h 1443580"/>
                  <a:gd name="connsiteX19" fmla="*/ 660062 w 1584064"/>
                  <a:gd name="connsiteY19" fmla="*/ 1180155 h 1443580"/>
                  <a:gd name="connsiteX20" fmla="*/ 640406 w 1584064"/>
                  <a:gd name="connsiteY20" fmla="*/ 947561 h 1443580"/>
                  <a:gd name="connsiteX21" fmla="*/ 529725 w 1584064"/>
                  <a:gd name="connsiteY21" fmla="*/ 755449 h 1443580"/>
                  <a:gd name="connsiteX22" fmla="*/ 326615 w 1584064"/>
                  <a:gd name="connsiteY22" fmla="*/ 593991 h 1443580"/>
                  <a:gd name="connsiteX23" fmla="*/ 215935 w 1584064"/>
                  <a:gd name="connsiteY23" fmla="*/ 486587 h 1443580"/>
                  <a:gd name="connsiteX24" fmla="*/ 120464 w 1584064"/>
                  <a:gd name="connsiteY24" fmla="*/ 335658 h 1443580"/>
                  <a:gd name="connsiteX25" fmla="*/ 110636 w 1584064"/>
                  <a:gd name="connsiteY25" fmla="*/ 345954 h 1443580"/>
                  <a:gd name="connsiteX26" fmla="*/ 240504 w 1584064"/>
                  <a:gd name="connsiteY26" fmla="*/ 569188 h 1443580"/>
                  <a:gd name="connsiteX27" fmla="*/ 440572 w 1584064"/>
                  <a:gd name="connsiteY27" fmla="*/ 732986 h 1443580"/>
                  <a:gd name="connsiteX28" fmla="*/ 614666 w 1584064"/>
                  <a:gd name="connsiteY28" fmla="*/ 1122592 h 1443580"/>
                  <a:gd name="connsiteX29" fmla="*/ 598286 w 1584064"/>
                  <a:gd name="connsiteY29" fmla="*/ 1262990 h 1443580"/>
                  <a:gd name="connsiteX30" fmla="*/ 567633 w 1584064"/>
                  <a:gd name="connsiteY30" fmla="*/ 1354483 h 1443580"/>
                  <a:gd name="connsiteX31" fmla="*/ 535809 w 1584064"/>
                  <a:gd name="connsiteY31" fmla="*/ 1421875 h 1443580"/>
                  <a:gd name="connsiteX32" fmla="*/ 563655 w 1584064"/>
                  <a:gd name="connsiteY32" fmla="*/ 1439658 h 1443580"/>
                  <a:gd name="connsiteX33" fmla="*/ 646022 w 1584064"/>
                  <a:gd name="connsiteY33" fmla="*/ 1352377 h 1443580"/>
                  <a:gd name="connsiteX34" fmla="*/ 739621 w 1584064"/>
                  <a:gd name="connsiteY34" fmla="*/ 1295282 h 1443580"/>
                  <a:gd name="connsiteX35" fmla="*/ 950219 w 1584064"/>
                  <a:gd name="connsiteY35" fmla="*/ 1150672 h 1443580"/>
                  <a:gd name="connsiteX36" fmla="*/ 1055986 w 1584064"/>
                  <a:gd name="connsiteY36" fmla="*/ 983129 h 1443580"/>
                  <a:gd name="connsiteX37" fmla="*/ 1064176 w 1584064"/>
                  <a:gd name="connsiteY37" fmla="*/ 780722 h 1443580"/>
                  <a:gd name="connsiteX38" fmla="*/ 1017376 w 1584064"/>
                  <a:gd name="connsiteY38" fmla="*/ 582760 h 1443580"/>
                  <a:gd name="connsiteX39" fmla="*/ 965429 w 1584064"/>
                  <a:gd name="connsiteY39" fmla="*/ 494309 h 1443580"/>
                  <a:gd name="connsiteX40" fmla="*/ 979937 w 1584064"/>
                  <a:gd name="connsiteY40" fmla="*/ 456401 h 1443580"/>
                  <a:gd name="connsiteX41" fmla="*/ 1033054 w 1584064"/>
                  <a:gd name="connsiteY41" fmla="*/ 395796 h 1443580"/>
                  <a:gd name="connsiteX42" fmla="*/ 1205978 w 1584064"/>
                  <a:gd name="connsiteY42" fmla="*/ 367014 h 1443580"/>
                  <a:gd name="connsiteX43" fmla="*/ 1410024 w 1584064"/>
                  <a:gd name="connsiteY43" fmla="*/ 367014 h 1443580"/>
                  <a:gd name="connsiteX44" fmla="*/ 1505963 w 1584064"/>
                  <a:gd name="connsiteY44" fmla="*/ 327936 h 1443580"/>
                  <a:gd name="connsiteX45" fmla="*/ 1582480 w 1584064"/>
                  <a:gd name="connsiteY45" fmla="*/ 272011 h 1443580"/>
                  <a:gd name="connsiteX46" fmla="*/ 1566334 w 1584064"/>
                  <a:gd name="connsiteY46" fmla="*/ 249313 h 1443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84064" h="1443580">
                    <a:moveTo>
                      <a:pt x="1566334" y="249313"/>
                    </a:moveTo>
                    <a:cubicBezTo>
                      <a:pt x="1530896" y="260833"/>
                      <a:pt x="1496960" y="276544"/>
                      <a:pt x="1465247" y="296113"/>
                    </a:cubicBezTo>
                    <a:cubicBezTo>
                      <a:pt x="1428572" y="313958"/>
                      <a:pt x="1388898" y="324829"/>
                      <a:pt x="1348249" y="328170"/>
                    </a:cubicBezTo>
                    <a:cubicBezTo>
                      <a:pt x="1275709" y="333786"/>
                      <a:pt x="1205276" y="310152"/>
                      <a:pt x="1132971" y="310620"/>
                    </a:cubicBezTo>
                    <a:cubicBezTo>
                      <a:pt x="1068968" y="310012"/>
                      <a:pt x="1007817" y="337048"/>
                      <a:pt x="965194" y="384798"/>
                    </a:cubicBezTo>
                    <a:cubicBezTo>
                      <a:pt x="948933" y="402062"/>
                      <a:pt x="934937" y="421327"/>
                      <a:pt x="923542" y="442127"/>
                    </a:cubicBezTo>
                    <a:cubicBezTo>
                      <a:pt x="909035" y="425981"/>
                      <a:pt x="893825" y="410069"/>
                      <a:pt x="877913" y="395327"/>
                    </a:cubicBezTo>
                    <a:cubicBezTo>
                      <a:pt x="818241" y="339620"/>
                      <a:pt x="747864" y="296629"/>
                      <a:pt x="671060" y="268969"/>
                    </a:cubicBezTo>
                    <a:cubicBezTo>
                      <a:pt x="585015" y="241410"/>
                      <a:pt x="496310" y="222979"/>
                      <a:pt x="406409" y="213979"/>
                    </a:cubicBezTo>
                    <a:cubicBezTo>
                      <a:pt x="325445" y="203216"/>
                      <a:pt x="247056" y="192920"/>
                      <a:pt x="172411" y="155714"/>
                    </a:cubicBezTo>
                    <a:cubicBezTo>
                      <a:pt x="111103" y="124826"/>
                      <a:pt x="39734" y="81537"/>
                      <a:pt x="21248" y="10401"/>
                    </a:cubicBezTo>
                    <a:cubicBezTo>
                      <a:pt x="17972" y="-1532"/>
                      <a:pt x="-2151" y="-5276"/>
                      <a:pt x="189" y="10401"/>
                    </a:cubicBezTo>
                    <a:cubicBezTo>
                      <a:pt x="5337" y="71709"/>
                      <a:pt x="51200" y="118040"/>
                      <a:pt x="97298" y="154076"/>
                    </a:cubicBezTo>
                    <a:cubicBezTo>
                      <a:pt x="148168" y="193661"/>
                      <a:pt x="206873" y="221977"/>
                      <a:pt x="269520" y="237145"/>
                    </a:cubicBezTo>
                    <a:cubicBezTo>
                      <a:pt x="433318" y="275755"/>
                      <a:pt x="607880" y="271309"/>
                      <a:pt x="753193" y="366546"/>
                    </a:cubicBezTo>
                    <a:cubicBezTo>
                      <a:pt x="879974" y="446376"/>
                      <a:pt x="967742" y="575440"/>
                      <a:pt x="995381" y="722690"/>
                    </a:cubicBezTo>
                    <a:cubicBezTo>
                      <a:pt x="1017142" y="846007"/>
                      <a:pt x="1026735" y="999977"/>
                      <a:pt x="929393" y="1094512"/>
                    </a:cubicBezTo>
                    <a:cubicBezTo>
                      <a:pt x="860325" y="1158725"/>
                      <a:pt x="782868" y="1213275"/>
                      <a:pt x="699140" y="1256672"/>
                    </a:cubicBezTo>
                    <a:cubicBezTo>
                      <a:pt x="679717" y="1267202"/>
                      <a:pt x="658424" y="1280072"/>
                      <a:pt x="637832" y="1292942"/>
                    </a:cubicBezTo>
                    <a:cubicBezTo>
                      <a:pt x="649122" y="1256216"/>
                      <a:pt x="656572" y="1218418"/>
                      <a:pt x="660062" y="1180155"/>
                    </a:cubicBezTo>
                    <a:cubicBezTo>
                      <a:pt x="669157" y="1102090"/>
                      <a:pt x="662473" y="1022993"/>
                      <a:pt x="640406" y="947561"/>
                    </a:cubicBezTo>
                    <a:cubicBezTo>
                      <a:pt x="617508" y="876420"/>
                      <a:pt x="579785" y="810942"/>
                      <a:pt x="529725" y="755449"/>
                    </a:cubicBezTo>
                    <a:cubicBezTo>
                      <a:pt x="470758" y="689462"/>
                      <a:pt x="397283" y="645939"/>
                      <a:pt x="326615" y="593991"/>
                    </a:cubicBezTo>
                    <a:cubicBezTo>
                      <a:pt x="284298" y="564239"/>
                      <a:pt x="246945" y="527991"/>
                      <a:pt x="215935" y="486587"/>
                    </a:cubicBezTo>
                    <a:cubicBezTo>
                      <a:pt x="180835" y="439787"/>
                      <a:pt x="151585" y="385968"/>
                      <a:pt x="120464" y="335658"/>
                    </a:cubicBezTo>
                    <a:cubicBezTo>
                      <a:pt x="114379" y="325830"/>
                      <a:pt x="107360" y="338700"/>
                      <a:pt x="110636" y="345954"/>
                    </a:cubicBezTo>
                    <a:cubicBezTo>
                      <a:pt x="146203" y="425045"/>
                      <a:pt x="180835" y="504604"/>
                      <a:pt x="240504" y="569188"/>
                    </a:cubicBezTo>
                    <a:cubicBezTo>
                      <a:pt x="300173" y="633771"/>
                      <a:pt x="376457" y="675656"/>
                      <a:pt x="440572" y="732986"/>
                    </a:cubicBezTo>
                    <a:cubicBezTo>
                      <a:pt x="551357" y="832195"/>
                      <a:pt x="614668" y="973877"/>
                      <a:pt x="614666" y="1122592"/>
                    </a:cubicBezTo>
                    <a:cubicBezTo>
                      <a:pt x="615952" y="1169934"/>
                      <a:pt x="610436" y="1217215"/>
                      <a:pt x="598286" y="1262990"/>
                    </a:cubicBezTo>
                    <a:cubicBezTo>
                      <a:pt x="589863" y="1294112"/>
                      <a:pt x="576993" y="1323830"/>
                      <a:pt x="567633" y="1354483"/>
                    </a:cubicBezTo>
                    <a:cubicBezTo>
                      <a:pt x="551244" y="1373732"/>
                      <a:pt x="540262" y="1396989"/>
                      <a:pt x="535809" y="1421875"/>
                    </a:cubicBezTo>
                    <a:cubicBezTo>
                      <a:pt x="533937" y="1433574"/>
                      <a:pt x="554061" y="1451592"/>
                      <a:pt x="563655" y="1439658"/>
                    </a:cubicBezTo>
                    <a:cubicBezTo>
                      <a:pt x="587713" y="1407536"/>
                      <a:pt x="615346" y="1378254"/>
                      <a:pt x="646022" y="1352377"/>
                    </a:cubicBezTo>
                    <a:cubicBezTo>
                      <a:pt x="675497" y="1330653"/>
                      <a:pt x="706816" y="1311548"/>
                      <a:pt x="739621" y="1295282"/>
                    </a:cubicBezTo>
                    <a:cubicBezTo>
                      <a:pt x="815279" y="1255555"/>
                      <a:pt x="885970" y="1207013"/>
                      <a:pt x="950219" y="1150672"/>
                    </a:cubicBezTo>
                    <a:cubicBezTo>
                      <a:pt x="1002492" y="1107579"/>
                      <a:pt x="1039564" y="1048854"/>
                      <a:pt x="1055986" y="983129"/>
                    </a:cubicBezTo>
                    <a:cubicBezTo>
                      <a:pt x="1070283" y="916626"/>
                      <a:pt x="1073053" y="848162"/>
                      <a:pt x="1064176" y="780722"/>
                    </a:cubicBezTo>
                    <a:cubicBezTo>
                      <a:pt x="1059116" y="712679"/>
                      <a:pt x="1043321" y="645865"/>
                      <a:pt x="1017376" y="582760"/>
                    </a:cubicBezTo>
                    <a:cubicBezTo>
                      <a:pt x="1002902" y="551696"/>
                      <a:pt x="985508" y="522080"/>
                      <a:pt x="965429" y="494309"/>
                    </a:cubicBezTo>
                    <a:cubicBezTo>
                      <a:pt x="969022" y="481232"/>
                      <a:pt x="973881" y="468535"/>
                      <a:pt x="979937" y="456401"/>
                    </a:cubicBezTo>
                    <a:cubicBezTo>
                      <a:pt x="994151" y="433388"/>
                      <a:pt x="1012103" y="412905"/>
                      <a:pt x="1033054" y="395796"/>
                    </a:cubicBezTo>
                    <a:cubicBezTo>
                      <a:pt x="1081959" y="355080"/>
                      <a:pt x="1146543" y="359058"/>
                      <a:pt x="1205978" y="367014"/>
                    </a:cubicBezTo>
                    <a:cubicBezTo>
                      <a:pt x="1274305" y="376374"/>
                      <a:pt x="1342164" y="385733"/>
                      <a:pt x="1410024" y="367014"/>
                    </a:cubicBezTo>
                    <a:cubicBezTo>
                      <a:pt x="1443501" y="358022"/>
                      <a:pt x="1475730" y="344895"/>
                      <a:pt x="1505963" y="327936"/>
                    </a:cubicBezTo>
                    <a:cubicBezTo>
                      <a:pt x="1534808" y="314356"/>
                      <a:pt x="1560782" y="295371"/>
                      <a:pt x="1582480" y="272011"/>
                    </a:cubicBezTo>
                    <a:cubicBezTo>
                      <a:pt x="1588330" y="263587"/>
                      <a:pt x="1576864" y="246973"/>
                      <a:pt x="1566334" y="249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BF19F15-337F-476B-84BE-AC90E1E9EB10}"/>
                  </a:ext>
                </a:extLst>
              </p:cNvPr>
              <p:cNvSpPr/>
              <p:nvPr/>
            </p:nvSpPr>
            <p:spPr>
              <a:xfrm>
                <a:off x="5740722" y="4720102"/>
                <a:ext cx="1273762" cy="1204619"/>
              </a:xfrm>
              <a:custGeom>
                <a:avLst/>
                <a:gdLst>
                  <a:gd name="connsiteX0" fmla="*/ 1260815 w 1273762"/>
                  <a:gd name="connsiteY0" fmla="*/ 1001841 h 1204619"/>
                  <a:gd name="connsiteX1" fmla="*/ 1026817 w 1273762"/>
                  <a:gd name="connsiteY1" fmla="*/ 835001 h 1204619"/>
                  <a:gd name="connsiteX2" fmla="*/ 737128 w 1273762"/>
                  <a:gd name="connsiteY2" fmla="*/ 702324 h 1204619"/>
                  <a:gd name="connsiteX3" fmla="*/ 624575 w 1273762"/>
                  <a:gd name="connsiteY3" fmla="*/ 602407 h 1204619"/>
                  <a:gd name="connsiteX4" fmla="*/ 542676 w 1273762"/>
                  <a:gd name="connsiteY4" fmla="*/ 386428 h 1204619"/>
                  <a:gd name="connsiteX5" fmla="*/ 508746 w 1273762"/>
                  <a:gd name="connsiteY5" fmla="*/ 378238 h 1204619"/>
                  <a:gd name="connsiteX6" fmla="*/ 789543 w 1273762"/>
                  <a:gd name="connsiteY6" fmla="*/ 793349 h 1204619"/>
                  <a:gd name="connsiteX7" fmla="*/ 1050450 w 1273762"/>
                  <a:gd name="connsiteY7" fmla="*/ 896308 h 1204619"/>
                  <a:gd name="connsiteX8" fmla="*/ 1217291 w 1273762"/>
                  <a:gd name="connsiteY8" fmla="*/ 1073678 h 1204619"/>
                  <a:gd name="connsiteX9" fmla="*/ 1127202 w 1273762"/>
                  <a:gd name="connsiteY9" fmla="*/ 1143878 h 1204619"/>
                  <a:gd name="connsiteX10" fmla="*/ 963403 w 1273762"/>
                  <a:gd name="connsiteY10" fmla="*/ 1157450 h 1204619"/>
                  <a:gd name="connsiteX11" fmla="*/ 627383 w 1273762"/>
                  <a:gd name="connsiteY11" fmla="*/ 1103162 h 1204619"/>
                  <a:gd name="connsiteX12" fmla="*/ 139966 w 1273762"/>
                  <a:gd name="connsiteY12" fmla="*/ 740934 h 1204619"/>
                  <a:gd name="connsiteX13" fmla="*/ 36539 w 1273762"/>
                  <a:gd name="connsiteY13" fmla="*/ 398362 h 1204619"/>
                  <a:gd name="connsiteX14" fmla="*/ 45899 w 1273762"/>
                  <a:gd name="connsiteY14" fmla="*/ 218651 h 1204619"/>
                  <a:gd name="connsiteX15" fmla="*/ 110249 w 1273762"/>
                  <a:gd name="connsiteY15" fmla="*/ 12032 h 1204619"/>
                  <a:gd name="connsiteX16" fmla="*/ 103697 w 1273762"/>
                  <a:gd name="connsiteY16" fmla="*/ 1268 h 1204619"/>
                  <a:gd name="connsiteX17" fmla="*/ 36305 w 1273762"/>
                  <a:gd name="connsiteY17" fmla="*/ 137220 h 1204619"/>
                  <a:gd name="connsiteX18" fmla="*/ 5652 w 1273762"/>
                  <a:gd name="connsiteY18" fmla="*/ 297274 h 1204619"/>
                  <a:gd name="connsiteX19" fmla="*/ 47771 w 1273762"/>
                  <a:gd name="connsiteY19" fmla="*/ 652951 h 1204619"/>
                  <a:gd name="connsiteX20" fmla="*/ 486517 w 1273762"/>
                  <a:gd name="connsiteY20" fmla="*/ 1104800 h 1204619"/>
                  <a:gd name="connsiteX21" fmla="*/ 809433 w 1273762"/>
                  <a:gd name="connsiteY21" fmla="*/ 1188103 h 1204619"/>
                  <a:gd name="connsiteX22" fmla="*/ 1165110 w 1273762"/>
                  <a:gd name="connsiteY22" fmla="*/ 1183189 h 1204619"/>
                  <a:gd name="connsiteX23" fmla="*/ 1262687 w 1273762"/>
                  <a:gd name="connsiteY23" fmla="*/ 1112990 h 1204619"/>
                  <a:gd name="connsiteX24" fmla="*/ 1260815 w 1273762"/>
                  <a:gd name="connsiteY24" fmla="*/ 1001841 h 120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3762" h="1204619">
                    <a:moveTo>
                      <a:pt x="1260815" y="1001841"/>
                    </a:moveTo>
                    <a:cubicBezTo>
                      <a:pt x="1220801" y="907072"/>
                      <a:pt x="1116672" y="867059"/>
                      <a:pt x="1026817" y="835001"/>
                    </a:cubicBezTo>
                    <a:cubicBezTo>
                      <a:pt x="925229" y="802693"/>
                      <a:pt x="827950" y="758140"/>
                      <a:pt x="737128" y="702324"/>
                    </a:cubicBezTo>
                    <a:cubicBezTo>
                      <a:pt x="694670" y="675038"/>
                      <a:pt x="656701" y="641332"/>
                      <a:pt x="624575" y="602407"/>
                    </a:cubicBezTo>
                    <a:cubicBezTo>
                      <a:pt x="577737" y="539423"/>
                      <a:pt x="549377" y="464632"/>
                      <a:pt x="542676" y="386428"/>
                    </a:cubicBezTo>
                    <a:cubicBezTo>
                      <a:pt x="541038" y="373792"/>
                      <a:pt x="512022" y="360688"/>
                      <a:pt x="508746" y="378238"/>
                    </a:cubicBezTo>
                    <a:cubicBezTo>
                      <a:pt x="472477" y="573158"/>
                      <a:pt x="633233" y="713322"/>
                      <a:pt x="789543" y="793349"/>
                    </a:cubicBezTo>
                    <a:cubicBezTo>
                      <a:pt x="873548" y="836405"/>
                      <a:pt x="962701" y="863549"/>
                      <a:pt x="1050450" y="896308"/>
                    </a:cubicBezTo>
                    <a:cubicBezTo>
                      <a:pt x="1121820" y="923686"/>
                      <a:pt x="1232969" y="978675"/>
                      <a:pt x="1217291" y="1073678"/>
                    </a:cubicBezTo>
                    <a:cubicBezTo>
                      <a:pt x="1209803" y="1120478"/>
                      <a:pt x="1167216" y="1134284"/>
                      <a:pt x="1127202" y="1143878"/>
                    </a:cubicBezTo>
                    <a:cubicBezTo>
                      <a:pt x="1073388" y="1155259"/>
                      <a:pt x="1018356" y="1159819"/>
                      <a:pt x="963403" y="1157450"/>
                    </a:cubicBezTo>
                    <a:cubicBezTo>
                      <a:pt x="849751" y="1151675"/>
                      <a:pt x="737072" y="1133470"/>
                      <a:pt x="627383" y="1103162"/>
                    </a:cubicBezTo>
                    <a:cubicBezTo>
                      <a:pt x="423541" y="1051335"/>
                      <a:pt x="248384" y="921165"/>
                      <a:pt x="139966" y="740934"/>
                    </a:cubicBezTo>
                    <a:cubicBezTo>
                      <a:pt x="78775" y="636577"/>
                      <a:pt x="43321" y="519145"/>
                      <a:pt x="36539" y="398362"/>
                    </a:cubicBezTo>
                    <a:cubicBezTo>
                      <a:pt x="33104" y="338296"/>
                      <a:pt x="36242" y="278035"/>
                      <a:pt x="45899" y="218651"/>
                    </a:cubicBezTo>
                    <a:cubicBezTo>
                      <a:pt x="56429" y="148452"/>
                      <a:pt x="69299" y="72169"/>
                      <a:pt x="110249" y="12032"/>
                    </a:cubicBezTo>
                    <a:cubicBezTo>
                      <a:pt x="112822" y="8054"/>
                      <a:pt x="110249" y="-3880"/>
                      <a:pt x="103697" y="1268"/>
                    </a:cubicBezTo>
                    <a:cubicBezTo>
                      <a:pt x="68711" y="39220"/>
                      <a:pt x="45326" y="86397"/>
                      <a:pt x="36305" y="137220"/>
                    </a:cubicBezTo>
                    <a:cubicBezTo>
                      <a:pt x="22583" y="189840"/>
                      <a:pt x="12343" y="243308"/>
                      <a:pt x="5652" y="297274"/>
                    </a:cubicBezTo>
                    <a:cubicBezTo>
                      <a:pt x="-9175" y="417495"/>
                      <a:pt x="5275" y="539518"/>
                      <a:pt x="47771" y="652951"/>
                    </a:cubicBezTo>
                    <a:cubicBezTo>
                      <a:pt x="129403" y="855082"/>
                      <a:pt x="286874" y="1017257"/>
                      <a:pt x="486517" y="1104800"/>
                    </a:cubicBezTo>
                    <a:cubicBezTo>
                      <a:pt x="590358" y="1145627"/>
                      <a:pt x="698801" y="1173602"/>
                      <a:pt x="809433" y="1188103"/>
                    </a:cubicBezTo>
                    <a:cubicBezTo>
                      <a:pt x="926432" y="1206823"/>
                      <a:pt x="1049983" y="1215013"/>
                      <a:pt x="1165110" y="1183189"/>
                    </a:cubicBezTo>
                    <a:cubicBezTo>
                      <a:pt x="1206370" y="1175263"/>
                      <a:pt x="1242056" y="1149590"/>
                      <a:pt x="1262687" y="1112990"/>
                    </a:cubicBezTo>
                    <a:cubicBezTo>
                      <a:pt x="1278082" y="1077396"/>
                      <a:pt x="1277400" y="1036896"/>
                      <a:pt x="1260815" y="1001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16DE4D0-C960-43DF-97A1-E7DBC658DEDA}"/>
                  </a:ext>
                </a:extLst>
              </p:cNvPr>
              <p:cNvSpPr/>
              <p:nvPr/>
            </p:nvSpPr>
            <p:spPr>
              <a:xfrm>
                <a:off x="6001861" y="4939001"/>
                <a:ext cx="621243" cy="789889"/>
              </a:xfrm>
              <a:custGeom>
                <a:avLst/>
                <a:gdLst>
                  <a:gd name="connsiteX0" fmla="*/ 613346 w 621243"/>
                  <a:gd name="connsiteY0" fmla="*/ 768434 h 789889"/>
                  <a:gd name="connsiteX1" fmla="*/ 484180 w 621243"/>
                  <a:gd name="connsiteY1" fmla="*/ 735909 h 789889"/>
                  <a:gd name="connsiteX2" fmla="*/ 358523 w 621243"/>
                  <a:gd name="connsiteY2" fmla="*/ 687003 h 789889"/>
                  <a:gd name="connsiteX3" fmla="*/ 169453 w 621243"/>
                  <a:gd name="connsiteY3" fmla="*/ 533735 h 789889"/>
                  <a:gd name="connsiteX4" fmla="*/ 51752 w 621243"/>
                  <a:gd name="connsiteY4" fmla="*/ 293887 h 789889"/>
                  <a:gd name="connsiteX5" fmla="*/ 65558 w 621243"/>
                  <a:gd name="connsiteY5" fmla="*/ 17770 h 789889"/>
                  <a:gd name="connsiteX6" fmla="*/ 46838 w 621243"/>
                  <a:gd name="connsiteY6" fmla="*/ 4900 h 789889"/>
                  <a:gd name="connsiteX7" fmla="*/ 7526 w 621243"/>
                  <a:gd name="connsiteY7" fmla="*/ 323839 h 789889"/>
                  <a:gd name="connsiteX8" fmla="*/ 133885 w 621243"/>
                  <a:gd name="connsiteY8" fmla="*/ 570005 h 789889"/>
                  <a:gd name="connsiteX9" fmla="*/ 344483 w 621243"/>
                  <a:gd name="connsiteY9" fmla="*/ 730059 h 789889"/>
                  <a:gd name="connsiteX10" fmla="*/ 484882 w 621243"/>
                  <a:gd name="connsiteY10" fmla="*/ 772412 h 789889"/>
                  <a:gd name="connsiteX11" fmla="*/ 618026 w 621243"/>
                  <a:gd name="connsiteY11" fmla="*/ 785984 h 789889"/>
                  <a:gd name="connsiteX12" fmla="*/ 613346 w 621243"/>
                  <a:gd name="connsiteY12" fmla="*/ 768434 h 78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243" h="789889">
                    <a:moveTo>
                      <a:pt x="613346" y="768434"/>
                    </a:moveTo>
                    <a:cubicBezTo>
                      <a:pt x="571694" y="754160"/>
                      <a:pt x="526299" y="749714"/>
                      <a:pt x="484180" y="735909"/>
                    </a:cubicBezTo>
                    <a:cubicBezTo>
                      <a:pt x="441153" y="722705"/>
                      <a:pt x="399155" y="706359"/>
                      <a:pt x="358523" y="687003"/>
                    </a:cubicBezTo>
                    <a:cubicBezTo>
                      <a:pt x="285228" y="650078"/>
                      <a:pt x="220744" y="597804"/>
                      <a:pt x="169453" y="533735"/>
                    </a:cubicBezTo>
                    <a:cubicBezTo>
                      <a:pt x="111496" y="464418"/>
                      <a:pt x="71120" y="382141"/>
                      <a:pt x="51752" y="293887"/>
                    </a:cubicBezTo>
                    <a:cubicBezTo>
                      <a:pt x="34670" y="200288"/>
                      <a:pt x="60410" y="110433"/>
                      <a:pt x="65558" y="17770"/>
                    </a:cubicBezTo>
                    <a:cubicBezTo>
                      <a:pt x="65558" y="10048"/>
                      <a:pt x="52454" y="-8905"/>
                      <a:pt x="46838" y="4900"/>
                    </a:cubicBezTo>
                    <a:cubicBezTo>
                      <a:pt x="3482" y="105260"/>
                      <a:pt x="-10162" y="215955"/>
                      <a:pt x="7526" y="323839"/>
                    </a:cubicBezTo>
                    <a:cubicBezTo>
                      <a:pt x="29058" y="414928"/>
                      <a:pt x="72424" y="499412"/>
                      <a:pt x="133885" y="570005"/>
                    </a:cubicBezTo>
                    <a:cubicBezTo>
                      <a:pt x="189929" y="639786"/>
                      <a:pt x="262244" y="694745"/>
                      <a:pt x="344483" y="730059"/>
                    </a:cubicBezTo>
                    <a:cubicBezTo>
                      <a:pt x="389962" y="748231"/>
                      <a:pt x="436939" y="762403"/>
                      <a:pt x="484882" y="772412"/>
                    </a:cubicBezTo>
                    <a:cubicBezTo>
                      <a:pt x="524193" y="780836"/>
                      <a:pt x="578481" y="797450"/>
                      <a:pt x="618026" y="785984"/>
                    </a:cubicBezTo>
                    <a:cubicBezTo>
                      <a:pt x="624344" y="783878"/>
                      <a:pt x="620600" y="770540"/>
                      <a:pt x="613346" y="768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6FC9358-6CA1-4D1F-AF05-CB1E4C29647D}"/>
                  </a:ext>
                </a:extLst>
              </p:cNvPr>
              <p:cNvSpPr/>
              <p:nvPr/>
            </p:nvSpPr>
            <p:spPr>
              <a:xfrm>
                <a:off x="7020666" y="6219221"/>
                <a:ext cx="390813" cy="582611"/>
              </a:xfrm>
              <a:custGeom>
                <a:avLst/>
                <a:gdLst>
                  <a:gd name="connsiteX0" fmla="*/ 298405 w 390813"/>
                  <a:gd name="connsiteY0" fmla="*/ 256897 h 582611"/>
                  <a:gd name="connsiteX1" fmla="*/ 19948 w 390813"/>
                  <a:gd name="connsiteY1" fmla="*/ 10965 h 582611"/>
                  <a:gd name="connsiteX2" fmla="*/ 527 w 390813"/>
                  <a:gd name="connsiteY2" fmla="*/ 6753 h 582611"/>
                  <a:gd name="connsiteX3" fmla="*/ 209721 w 390813"/>
                  <a:gd name="connsiteY3" fmla="*/ 244261 h 582611"/>
                  <a:gd name="connsiteX4" fmla="*/ 322273 w 390813"/>
                  <a:gd name="connsiteY4" fmla="*/ 371321 h 582611"/>
                  <a:gd name="connsiteX5" fmla="*/ 316891 w 390813"/>
                  <a:gd name="connsiteY5" fmla="*/ 566242 h 582611"/>
                  <a:gd name="connsiteX6" fmla="*/ 331633 w 390813"/>
                  <a:gd name="connsiteY6" fmla="*/ 581217 h 582611"/>
                  <a:gd name="connsiteX7" fmla="*/ 298405 w 390813"/>
                  <a:gd name="connsiteY7" fmla="*/ 256897 h 5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813" h="582611">
                    <a:moveTo>
                      <a:pt x="298405" y="256897"/>
                    </a:moveTo>
                    <a:cubicBezTo>
                      <a:pt x="209252" y="173593"/>
                      <a:pt x="48262" y="148790"/>
                      <a:pt x="19948" y="10965"/>
                    </a:cubicBezTo>
                    <a:cubicBezTo>
                      <a:pt x="18077" y="2541"/>
                      <a:pt x="1931" y="-6585"/>
                      <a:pt x="527" y="6753"/>
                    </a:cubicBezTo>
                    <a:cubicBezTo>
                      <a:pt x="-9535" y="121646"/>
                      <a:pt x="126885" y="193951"/>
                      <a:pt x="209721" y="244261"/>
                    </a:cubicBezTo>
                    <a:cubicBezTo>
                      <a:pt x="260526" y="272670"/>
                      <a:pt x="300202" y="317460"/>
                      <a:pt x="322273" y="371321"/>
                    </a:cubicBezTo>
                    <a:cubicBezTo>
                      <a:pt x="349417" y="438011"/>
                      <a:pt x="339823" y="500488"/>
                      <a:pt x="316891" y="566242"/>
                    </a:cubicBezTo>
                    <a:cubicBezTo>
                      <a:pt x="314318" y="574197"/>
                      <a:pt x="323443" y="586833"/>
                      <a:pt x="331633" y="581217"/>
                    </a:cubicBezTo>
                    <a:cubicBezTo>
                      <a:pt x="443016" y="504232"/>
                      <a:pt x="377029" y="330372"/>
                      <a:pt x="298405" y="2568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5F517E-AC19-4CAD-87A7-BB4C45B0F5A1}"/>
                  </a:ext>
                </a:extLst>
              </p:cNvPr>
              <p:cNvSpPr/>
              <p:nvPr/>
            </p:nvSpPr>
            <p:spPr>
              <a:xfrm>
                <a:off x="6850366" y="6401651"/>
                <a:ext cx="691017" cy="697446"/>
              </a:xfrm>
              <a:custGeom>
                <a:avLst/>
                <a:gdLst>
                  <a:gd name="connsiteX0" fmla="*/ 672751 w 691017"/>
                  <a:gd name="connsiteY0" fmla="*/ 575221 h 697446"/>
                  <a:gd name="connsiteX1" fmla="*/ 511292 w 691017"/>
                  <a:gd name="connsiteY1" fmla="*/ 653610 h 697446"/>
                  <a:gd name="connsiteX2" fmla="*/ 350302 w 691017"/>
                  <a:gd name="connsiteY2" fmla="*/ 614766 h 697446"/>
                  <a:gd name="connsiteX3" fmla="*/ 249683 w 691017"/>
                  <a:gd name="connsiteY3" fmla="*/ 481622 h 697446"/>
                  <a:gd name="connsiteX4" fmla="*/ 255768 w 691017"/>
                  <a:gd name="connsiteY4" fmla="*/ 377025 h 697446"/>
                  <a:gd name="connsiteX5" fmla="*/ 277061 w 691017"/>
                  <a:gd name="connsiteY5" fmla="*/ 275236 h 697446"/>
                  <a:gd name="connsiteX6" fmla="*/ 281741 w 691017"/>
                  <a:gd name="connsiteY6" fmla="*/ 278746 h 697446"/>
                  <a:gd name="connsiteX7" fmla="*/ 347026 w 691017"/>
                  <a:gd name="connsiteY7" fmla="*/ 370941 h 697446"/>
                  <a:gd name="connsiteX8" fmla="*/ 365746 w 691017"/>
                  <a:gd name="connsiteY8" fmla="*/ 375153 h 697446"/>
                  <a:gd name="connsiteX9" fmla="*/ 329944 w 691017"/>
                  <a:gd name="connsiteY9" fmla="*/ 270790 h 697446"/>
                  <a:gd name="connsiteX10" fmla="*/ 234005 w 691017"/>
                  <a:gd name="connsiteY10" fmla="*/ 200591 h 697446"/>
                  <a:gd name="connsiteX11" fmla="*/ 121452 w 691017"/>
                  <a:gd name="connsiteY11" fmla="*/ 126648 h 697446"/>
                  <a:gd name="connsiteX12" fmla="*/ 70909 w 691017"/>
                  <a:gd name="connsiteY12" fmla="*/ 79848 h 697446"/>
                  <a:gd name="connsiteX13" fmla="*/ 8900 w 691017"/>
                  <a:gd name="connsiteY13" fmla="*/ 1927 h 697446"/>
                  <a:gd name="connsiteX14" fmla="*/ 8 w 691017"/>
                  <a:gd name="connsiteY14" fmla="*/ 7075 h 697446"/>
                  <a:gd name="connsiteX15" fmla="*/ 71377 w 691017"/>
                  <a:gd name="connsiteY15" fmla="*/ 125711 h 697446"/>
                  <a:gd name="connsiteX16" fmla="*/ 186738 w 691017"/>
                  <a:gd name="connsiteY16" fmla="*/ 212992 h 697446"/>
                  <a:gd name="connsiteX17" fmla="*/ 241493 w 691017"/>
                  <a:gd name="connsiteY17" fmla="*/ 247858 h 697446"/>
                  <a:gd name="connsiteX18" fmla="*/ 234005 w 691017"/>
                  <a:gd name="connsiteY18" fmla="*/ 259090 h 697446"/>
                  <a:gd name="connsiteX19" fmla="*/ 205224 w 691017"/>
                  <a:gd name="connsiteY19" fmla="*/ 360879 h 697446"/>
                  <a:gd name="connsiteX20" fmla="*/ 194694 w 691017"/>
                  <a:gd name="connsiteY20" fmla="*/ 459626 h 697446"/>
                  <a:gd name="connsiteX21" fmla="*/ 253427 w 691017"/>
                  <a:gd name="connsiteY21" fmla="*/ 604002 h 697446"/>
                  <a:gd name="connsiteX22" fmla="*/ 552008 w 691017"/>
                  <a:gd name="connsiteY22" fmla="*/ 693390 h 697446"/>
                  <a:gd name="connsiteX23" fmla="*/ 631567 w 691017"/>
                  <a:gd name="connsiteY23" fmla="*/ 664608 h 697446"/>
                  <a:gd name="connsiteX24" fmla="*/ 690769 w 691017"/>
                  <a:gd name="connsiteY24" fmla="*/ 588325 h 697446"/>
                  <a:gd name="connsiteX25" fmla="*/ 672751 w 691017"/>
                  <a:gd name="connsiteY25" fmla="*/ 575221 h 69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017" h="697446">
                    <a:moveTo>
                      <a:pt x="672751" y="575221"/>
                    </a:moveTo>
                    <a:cubicBezTo>
                      <a:pt x="624781" y="618042"/>
                      <a:pt x="577280" y="650802"/>
                      <a:pt x="511292" y="653610"/>
                    </a:cubicBezTo>
                    <a:cubicBezTo>
                      <a:pt x="455135" y="655153"/>
                      <a:pt x="399577" y="641748"/>
                      <a:pt x="350302" y="614766"/>
                    </a:cubicBezTo>
                    <a:cubicBezTo>
                      <a:pt x="296289" y="590400"/>
                      <a:pt x="258379" y="540235"/>
                      <a:pt x="249683" y="481622"/>
                    </a:cubicBezTo>
                    <a:cubicBezTo>
                      <a:pt x="245131" y="446683"/>
                      <a:pt x="247195" y="411200"/>
                      <a:pt x="255768" y="377025"/>
                    </a:cubicBezTo>
                    <a:cubicBezTo>
                      <a:pt x="265860" y="343791"/>
                      <a:pt x="272986" y="309728"/>
                      <a:pt x="277061" y="275236"/>
                    </a:cubicBezTo>
                    <a:lnTo>
                      <a:pt x="281741" y="278746"/>
                    </a:lnTo>
                    <a:cubicBezTo>
                      <a:pt x="309524" y="304738"/>
                      <a:pt x="331735" y="336104"/>
                      <a:pt x="347026" y="370941"/>
                    </a:cubicBezTo>
                    <a:cubicBezTo>
                      <a:pt x="349834" y="375855"/>
                      <a:pt x="361534" y="383109"/>
                      <a:pt x="365746" y="375153"/>
                    </a:cubicBezTo>
                    <a:cubicBezTo>
                      <a:pt x="385870" y="337479"/>
                      <a:pt x="356620" y="296998"/>
                      <a:pt x="329944" y="270790"/>
                    </a:cubicBezTo>
                    <a:cubicBezTo>
                      <a:pt x="300990" y="243514"/>
                      <a:pt x="268764" y="219935"/>
                      <a:pt x="234005" y="200591"/>
                    </a:cubicBezTo>
                    <a:cubicBezTo>
                      <a:pt x="194873" y="178493"/>
                      <a:pt x="157271" y="153789"/>
                      <a:pt x="121452" y="126648"/>
                    </a:cubicBezTo>
                    <a:cubicBezTo>
                      <a:pt x="103483" y="112304"/>
                      <a:pt x="86591" y="96662"/>
                      <a:pt x="70909" y="79848"/>
                    </a:cubicBezTo>
                    <a:cubicBezTo>
                      <a:pt x="47509" y="55278"/>
                      <a:pt x="30428" y="27199"/>
                      <a:pt x="8900" y="1927"/>
                    </a:cubicBezTo>
                    <a:cubicBezTo>
                      <a:pt x="4922" y="-2753"/>
                      <a:pt x="-226" y="1927"/>
                      <a:pt x="8" y="7075"/>
                    </a:cubicBezTo>
                    <a:cubicBezTo>
                      <a:pt x="2582" y="51768"/>
                      <a:pt x="41191" y="95760"/>
                      <a:pt x="71377" y="125711"/>
                    </a:cubicBezTo>
                    <a:cubicBezTo>
                      <a:pt x="106388" y="159096"/>
                      <a:pt x="145091" y="188379"/>
                      <a:pt x="186738" y="212992"/>
                    </a:cubicBezTo>
                    <a:cubicBezTo>
                      <a:pt x="205224" y="224225"/>
                      <a:pt x="223476" y="236393"/>
                      <a:pt x="241493" y="247858"/>
                    </a:cubicBezTo>
                    <a:cubicBezTo>
                      <a:pt x="237581" y="250435"/>
                      <a:pt x="234879" y="254487"/>
                      <a:pt x="234005" y="259090"/>
                    </a:cubicBezTo>
                    <a:cubicBezTo>
                      <a:pt x="227220" y="293722"/>
                      <a:pt x="214116" y="326949"/>
                      <a:pt x="205224" y="360879"/>
                    </a:cubicBezTo>
                    <a:cubicBezTo>
                      <a:pt x="196583" y="393044"/>
                      <a:pt x="193031" y="426363"/>
                      <a:pt x="194694" y="459626"/>
                    </a:cubicBezTo>
                    <a:cubicBezTo>
                      <a:pt x="194772" y="513554"/>
                      <a:pt x="215836" y="565335"/>
                      <a:pt x="253427" y="604002"/>
                    </a:cubicBezTo>
                    <a:cubicBezTo>
                      <a:pt x="334659" y="676807"/>
                      <a:pt x="444134" y="709581"/>
                      <a:pt x="552008" y="693390"/>
                    </a:cubicBezTo>
                    <a:cubicBezTo>
                      <a:pt x="580105" y="688894"/>
                      <a:pt x="607098" y="679129"/>
                      <a:pt x="631567" y="664608"/>
                    </a:cubicBezTo>
                    <a:cubicBezTo>
                      <a:pt x="661506" y="649060"/>
                      <a:pt x="683138" y="621186"/>
                      <a:pt x="690769" y="588325"/>
                    </a:cubicBezTo>
                    <a:cubicBezTo>
                      <a:pt x="692875" y="580369"/>
                      <a:pt x="681175" y="566797"/>
                      <a:pt x="672751" y="57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C8F793D-00DF-43B3-88DA-3B842F4B6373}"/>
                  </a:ext>
                </a:extLst>
              </p:cNvPr>
              <p:cNvSpPr/>
              <p:nvPr/>
            </p:nvSpPr>
            <p:spPr>
              <a:xfrm>
                <a:off x="6619097" y="6802673"/>
                <a:ext cx="551153" cy="583673"/>
              </a:xfrm>
              <a:custGeom>
                <a:avLst/>
                <a:gdLst>
                  <a:gd name="connsiteX0" fmla="*/ 550216 w 551153"/>
                  <a:gd name="connsiteY0" fmla="*/ 544617 h 583673"/>
                  <a:gd name="connsiteX1" fmla="*/ 536410 w 551153"/>
                  <a:gd name="connsiteY1" fmla="*/ 497817 h 583673"/>
                  <a:gd name="connsiteX2" fmla="*/ 483293 w 551153"/>
                  <a:gd name="connsiteY2" fmla="*/ 408430 h 583673"/>
                  <a:gd name="connsiteX3" fmla="*/ 400692 w 551153"/>
                  <a:gd name="connsiteY3" fmla="*/ 341975 h 583673"/>
                  <a:gd name="connsiteX4" fmla="*/ 350850 w 551153"/>
                  <a:gd name="connsiteY4" fmla="*/ 321149 h 583673"/>
                  <a:gd name="connsiteX5" fmla="*/ 340789 w 551153"/>
                  <a:gd name="connsiteY5" fmla="*/ 317873 h 583673"/>
                  <a:gd name="connsiteX6" fmla="*/ 351319 w 551153"/>
                  <a:gd name="connsiteY6" fmla="*/ 271074 h 583673"/>
                  <a:gd name="connsiteX7" fmla="*/ 332599 w 551153"/>
                  <a:gd name="connsiteY7" fmla="*/ 121315 h 583673"/>
                  <a:gd name="connsiteX8" fmla="*/ 249763 w 551153"/>
                  <a:gd name="connsiteY8" fmla="*/ 1743 h 583673"/>
                  <a:gd name="connsiteX9" fmla="*/ 242977 w 551153"/>
                  <a:gd name="connsiteY9" fmla="*/ 28886 h 583673"/>
                  <a:gd name="connsiteX10" fmla="*/ 281119 w 551153"/>
                  <a:gd name="connsiteY10" fmla="*/ 102829 h 583673"/>
                  <a:gd name="connsiteX11" fmla="*/ 299838 w 551153"/>
                  <a:gd name="connsiteY11" fmla="*/ 188706 h 583673"/>
                  <a:gd name="connsiteX12" fmla="*/ 289543 w 551153"/>
                  <a:gd name="connsiteY12" fmla="*/ 315767 h 583673"/>
                  <a:gd name="connsiteX13" fmla="*/ 286267 w 551153"/>
                  <a:gd name="connsiteY13" fmla="*/ 321851 h 583673"/>
                  <a:gd name="connsiteX14" fmla="*/ 278311 w 551153"/>
                  <a:gd name="connsiteY14" fmla="*/ 334487 h 583673"/>
                  <a:gd name="connsiteX15" fmla="*/ 122001 w 551153"/>
                  <a:gd name="connsiteY15" fmla="*/ 431830 h 583673"/>
                  <a:gd name="connsiteX16" fmla="*/ 88 w 551153"/>
                  <a:gd name="connsiteY16" fmla="*/ 554445 h 583673"/>
                  <a:gd name="connsiteX17" fmla="*/ 23488 w 551153"/>
                  <a:gd name="connsiteY17" fmla="*/ 568485 h 583673"/>
                  <a:gd name="connsiteX18" fmla="*/ 158739 w 551153"/>
                  <a:gd name="connsiteY18" fmla="*/ 464122 h 583673"/>
                  <a:gd name="connsiteX19" fmla="*/ 295861 w 551153"/>
                  <a:gd name="connsiteY19" fmla="*/ 385732 h 583673"/>
                  <a:gd name="connsiteX20" fmla="*/ 323941 w 551153"/>
                  <a:gd name="connsiteY20" fmla="*/ 353207 h 583673"/>
                  <a:gd name="connsiteX21" fmla="*/ 327685 w 551153"/>
                  <a:gd name="connsiteY21" fmla="*/ 353207 h 583673"/>
                  <a:gd name="connsiteX22" fmla="*/ 347574 w 551153"/>
                  <a:gd name="connsiteY22" fmla="*/ 359291 h 583673"/>
                  <a:gd name="connsiteX23" fmla="*/ 386184 w 551153"/>
                  <a:gd name="connsiteY23" fmla="*/ 375437 h 583673"/>
                  <a:gd name="connsiteX24" fmla="*/ 448895 w 551153"/>
                  <a:gd name="connsiteY24" fmla="*/ 425278 h 583673"/>
                  <a:gd name="connsiteX25" fmla="*/ 485164 w 551153"/>
                  <a:gd name="connsiteY25" fmla="*/ 478396 h 583673"/>
                  <a:gd name="connsiteX26" fmla="*/ 506692 w 551153"/>
                  <a:gd name="connsiteY26" fmla="*/ 518409 h 583673"/>
                  <a:gd name="connsiteX27" fmla="*/ 522604 w 551153"/>
                  <a:gd name="connsiteY27" fmla="*/ 556083 h 583673"/>
                  <a:gd name="connsiteX28" fmla="*/ 531027 w 551153"/>
                  <a:gd name="connsiteY28" fmla="*/ 578079 h 583673"/>
                  <a:gd name="connsiteX29" fmla="*/ 540389 w 551153"/>
                  <a:gd name="connsiteY29" fmla="*/ 583226 h 583673"/>
                  <a:gd name="connsiteX30" fmla="*/ 550216 w 551153"/>
                  <a:gd name="connsiteY30" fmla="*/ 544617 h 5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51153" h="583673">
                    <a:moveTo>
                      <a:pt x="550216" y="544617"/>
                    </a:moveTo>
                    <a:cubicBezTo>
                      <a:pt x="548051" y="528399"/>
                      <a:pt x="543394" y="512613"/>
                      <a:pt x="536410" y="497817"/>
                    </a:cubicBezTo>
                    <a:cubicBezTo>
                      <a:pt x="522231" y="466062"/>
                      <a:pt x="504406" y="436065"/>
                      <a:pt x="483293" y="408430"/>
                    </a:cubicBezTo>
                    <a:cubicBezTo>
                      <a:pt x="460881" y="380574"/>
                      <a:pt x="432701" y="357902"/>
                      <a:pt x="400692" y="341975"/>
                    </a:cubicBezTo>
                    <a:cubicBezTo>
                      <a:pt x="384740" y="333543"/>
                      <a:pt x="368059" y="326573"/>
                      <a:pt x="350850" y="321149"/>
                    </a:cubicBezTo>
                    <a:lnTo>
                      <a:pt x="340789" y="317873"/>
                    </a:lnTo>
                    <a:cubicBezTo>
                      <a:pt x="346686" y="302908"/>
                      <a:pt x="350238" y="287122"/>
                      <a:pt x="351319" y="271074"/>
                    </a:cubicBezTo>
                    <a:cubicBezTo>
                      <a:pt x="353418" y="220462"/>
                      <a:pt x="347091" y="169853"/>
                      <a:pt x="332599" y="121315"/>
                    </a:cubicBezTo>
                    <a:cubicBezTo>
                      <a:pt x="319261" y="73346"/>
                      <a:pt x="297733" y="23738"/>
                      <a:pt x="249763" y="1743"/>
                    </a:cubicBezTo>
                    <a:cubicBezTo>
                      <a:pt x="230575" y="-7149"/>
                      <a:pt x="229640" y="20462"/>
                      <a:pt x="242977" y="28886"/>
                    </a:cubicBezTo>
                    <a:cubicBezTo>
                      <a:pt x="263569" y="41756"/>
                      <a:pt x="274099" y="81302"/>
                      <a:pt x="281119" y="102829"/>
                    </a:cubicBezTo>
                    <a:cubicBezTo>
                      <a:pt x="290122" y="130782"/>
                      <a:pt x="296391" y="159543"/>
                      <a:pt x="299838" y="188706"/>
                    </a:cubicBezTo>
                    <a:cubicBezTo>
                      <a:pt x="304987" y="231294"/>
                      <a:pt x="308965" y="277392"/>
                      <a:pt x="289543" y="315767"/>
                    </a:cubicBezTo>
                    <a:cubicBezTo>
                      <a:pt x="287494" y="317111"/>
                      <a:pt x="286261" y="319400"/>
                      <a:pt x="286267" y="321851"/>
                    </a:cubicBezTo>
                    <a:cubicBezTo>
                      <a:pt x="283869" y="326217"/>
                      <a:pt x="281212" y="330437"/>
                      <a:pt x="278311" y="334487"/>
                    </a:cubicBezTo>
                    <a:cubicBezTo>
                      <a:pt x="239936" y="383626"/>
                      <a:pt x="176054" y="404686"/>
                      <a:pt x="122001" y="431830"/>
                    </a:cubicBezTo>
                    <a:cubicBezTo>
                      <a:pt x="67947" y="458974"/>
                      <a:pt x="8278" y="490329"/>
                      <a:pt x="88" y="554445"/>
                    </a:cubicBezTo>
                    <a:cubicBezTo>
                      <a:pt x="-1316" y="564506"/>
                      <a:pt x="14362" y="579014"/>
                      <a:pt x="23488" y="568485"/>
                    </a:cubicBezTo>
                    <a:cubicBezTo>
                      <a:pt x="59927" y="523739"/>
                      <a:pt x="106215" y="488021"/>
                      <a:pt x="158739" y="464122"/>
                    </a:cubicBezTo>
                    <a:cubicBezTo>
                      <a:pt x="207982" y="444729"/>
                      <a:pt x="254166" y="418327"/>
                      <a:pt x="295861" y="385732"/>
                    </a:cubicBezTo>
                    <a:cubicBezTo>
                      <a:pt x="306474" y="376038"/>
                      <a:pt x="315899" y="365120"/>
                      <a:pt x="323941" y="353207"/>
                    </a:cubicBezTo>
                    <a:lnTo>
                      <a:pt x="327685" y="353207"/>
                    </a:lnTo>
                    <a:lnTo>
                      <a:pt x="347574" y="359291"/>
                    </a:lnTo>
                    <a:cubicBezTo>
                      <a:pt x="360813" y="363744"/>
                      <a:pt x="373716" y="369140"/>
                      <a:pt x="386184" y="375437"/>
                    </a:cubicBezTo>
                    <a:cubicBezTo>
                      <a:pt x="410237" y="387647"/>
                      <a:pt x="431569" y="404602"/>
                      <a:pt x="448895" y="425278"/>
                    </a:cubicBezTo>
                    <a:cubicBezTo>
                      <a:pt x="462146" y="442163"/>
                      <a:pt x="474262" y="459908"/>
                      <a:pt x="485164" y="478396"/>
                    </a:cubicBezTo>
                    <a:cubicBezTo>
                      <a:pt x="493163" y="491274"/>
                      <a:pt x="500353" y="504638"/>
                      <a:pt x="506692" y="518409"/>
                    </a:cubicBezTo>
                    <a:cubicBezTo>
                      <a:pt x="512796" y="530614"/>
                      <a:pt x="518111" y="543198"/>
                      <a:pt x="522604" y="556083"/>
                    </a:cubicBezTo>
                    <a:cubicBezTo>
                      <a:pt x="524474" y="563740"/>
                      <a:pt x="527305" y="571131"/>
                      <a:pt x="531027" y="578079"/>
                    </a:cubicBezTo>
                    <a:cubicBezTo>
                      <a:pt x="532900" y="580652"/>
                      <a:pt x="536645" y="585098"/>
                      <a:pt x="540389" y="583226"/>
                    </a:cubicBezTo>
                    <a:cubicBezTo>
                      <a:pt x="553726" y="576909"/>
                      <a:pt x="551386" y="557019"/>
                      <a:pt x="550216" y="54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0F2CA7-B474-4453-A916-32D0DF385054}"/>
                  </a:ext>
                </a:extLst>
              </p:cNvPr>
              <p:cNvSpPr/>
              <p:nvPr/>
            </p:nvSpPr>
            <p:spPr>
              <a:xfrm>
                <a:off x="6485637" y="6866611"/>
                <a:ext cx="295494" cy="390317"/>
              </a:xfrm>
              <a:custGeom>
                <a:avLst/>
                <a:gdLst>
                  <a:gd name="connsiteX0" fmla="*/ 293368 w 295494"/>
                  <a:gd name="connsiteY0" fmla="*/ 10110 h 390317"/>
                  <a:gd name="connsiteX1" fmla="*/ 279796 w 295494"/>
                  <a:gd name="connsiteY1" fmla="*/ 5898 h 390317"/>
                  <a:gd name="connsiteX2" fmla="*/ 226445 w 295494"/>
                  <a:gd name="connsiteY2" fmla="*/ 117281 h 390317"/>
                  <a:gd name="connsiteX3" fmla="*/ 132846 w 295494"/>
                  <a:gd name="connsiteY3" fmla="*/ 191926 h 390317"/>
                  <a:gd name="connsiteX4" fmla="*/ 41587 w 295494"/>
                  <a:gd name="connsiteY4" fmla="*/ 266805 h 390317"/>
                  <a:gd name="connsiteX5" fmla="*/ 7423 w 295494"/>
                  <a:gd name="connsiteY5" fmla="*/ 317349 h 390317"/>
                  <a:gd name="connsiteX6" fmla="*/ 3212 w 295494"/>
                  <a:gd name="connsiteY6" fmla="*/ 378890 h 390317"/>
                  <a:gd name="connsiteX7" fmla="*/ 16549 w 295494"/>
                  <a:gd name="connsiteY7" fmla="*/ 388484 h 390317"/>
                  <a:gd name="connsiteX8" fmla="*/ 58668 w 295494"/>
                  <a:gd name="connsiteY8" fmla="*/ 322965 h 390317"/>
                  <a:gd name="connsiteX9" fmla="*/ 96108 w 295494"/>
                  <a:gd name="connsiteY9" fmla="*/ 277803 h 390317"/>
                  <a:gd name="connsiteX10" fmla="*/ 183623 w 295494"/>
                  <a:gd name="connsiteY10" fmla="*/ 211114 h 390317"/>
                  <a:gd name="connsiteX11" fmla="*/ 269266 w 295494"/>
                  <a:gd name="connsiteY11" fmla="*/ 130151 h 390317"/>
                  <a:gd name="connsiteX12" fmla="*/ 293368 w 295494"/>
                  <a:gd name="connsiteY12" fmla="*/ 10110 h 39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494" h="390317">
                    <a:moveTo>
                      <a:pt x="293368" y="10110"/>
                    </a:moveTo>
                    <a:cubicBezTo>
                      <a:pt x="293368" y="2622"/>
                      <a:pt x="282136" y="-6036"/>
                      <a:pt x="279796" y="5898"/>
                    </a:cubicBezTo>
                    <a:cubicBezTo>
                      <a:pt x="273447" y="47494"/>
                      <a:pt x="254877" y="86263"/>
                      <a:pt x="226445" y="117281"/>
                    </a:cubicBezTo>
                    <a:cubicBezTo>
                      <a:pt x="197994" y="145426"/>
                      <a:pt x="166616" y="170450"/>
                      <a:pt x="132846" y="191926"/>
                    </a:cubicBezTo>
                    <a:cubicBezTo>
                      <a:pt x="99683" y="213342"/>
                      <a:pt x="69066" y="238463"/>
                      <a:pt x="41587" y="266805"/>
                    </a:cubicBezTo>
                    <a:cubicBezTo>
                      <a:pt x="27405" y="281586"/>
                      <a:pt x="15851" y="298679"/>
                      <a:pt x="7423" y="317349"/>
                    </a:cubicBezTo>
                    <a:cubicBezTo>
                      <a:pt x="-735" y="336836"/>
                      <a:pt x="-2215" y="358474"/>
                      <a:pt x="3212" y="378890"/>
                    </a:cubicBezTo>
                    <a:cubicBezTo>
                      <a:pt x="3211" y="383102"/>
                      <a:pt x="10932" y="394802"/>
                      <a:pt x="16549" y="388484"/>
                    </a:cubicBezTo>
                    <a:cubicBezTo>
                      <a:pt x="32207" y="367728"/>
                      <a:pt x="46286" y="345827"/>
                      <a:pt x="58668" y="322965"/>
                    </a:cubicBezTo>
                    <a:cubicBezTo>
                      <a:pt x="69243" y="306429"/>
                      <a:pt x="81819" y="291260"/>
                      <a:pt x="96108" y="277803"/>
                    </a:cubicBezTo>
                    <a:cubicBezTo>
                      <a:pt x="123742" y="253625"/>
                      <a:pt x="152981" y="231344"/>
                      <a:pt x="183623" y="211114"/>
                    </a:cubicBezTo>
                    <a:cubicBezTo>
                      <a:pt x="216976" y="189711"/>
                      <a:pt x="246025" y="162250"/>
                      <a:pt x="269266" y="130151"/>
                    </a:cubicBezTo>
                    <a:cubicBezTo>
                      <a:pt x="291332" y="94282"/>
                      <a:pt x="299878" y="51717"/>
                      <a:pt x="293368" y="10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696D6D7-E2C0-4E18-9C85-F31187C535EF}"/>
                  </a:ext>
                </a:extLst>
              </p:cNvPr>
              <p:cNvSpPr/>
              <p:nvPr/>
            </p:nvSpPr>
            <p:spPr>
              <a:xfrm>
                <a:off x="4759598" y="5881664"/>
                <a:ext cx="861122" cy="262704"/>
              </a:xfrm>
              <a:custGeom>
                <a:avLst/>
                <a:gdLst>
                  <a:gd name="connsiteX0" fmla="*/ 817829 w 861122"/>
                  <a:gd name="connsiteY0" fmla="*/ 36369 h 262704"/>
                  <a:gd name="connsiteX1" fmla="*/ 715573 w 861122"/>
                  <a:gd name="connsiteY1" fmla="*/ 6886 h 262704"/>
                  <a:gd name="connsiteX2" fmla="*/ 407866 w 861122"/>
                  <a:gd name="connsiteY2" fmla="*/ 23266 h 262704"/>
                  <a:gd name="connsiteX3" fmla="*/ 170826 w 861122"/>
                  <a:gd name="connsiteY3" fmla="*/ 99081 h 262704"/>
                  <a:gd name="connsiteX4" fmla="*/ 59210 w 861122"/>
                  <a:gd name="connsiteY4" fmla="*/ 166004 h 262704"/>
                  <a:gd name="connsiteX5" fmla="*/ 2348 w 861122"/>
                  <a:gd name="connsiteY5" fmla="*/ 251413 h 262704"/>
                  <a:gd name="connsiteX6" fmla="*/ 17324 w 861122"/>
                  <a:gd name="connsiteY6" fmla="*/ 262411 h 262704"/>
                  <a:gd name="connsiteX7" fmla="*/ 105775 w 861122"/>
                  <a:gd name="connsiteY7" fmla="*/ 195488 h 262704"/>
                  <a:gd name="connsiteX8" fmla="*/ 201246 w 861122"/>
                  <a:gd name="connsiteY8" fmla="*/ 140732 h 262704"/>
                  <a:gd name="connsiteX9" fmla="*/ 408568 w 861122"/>
                  <a:gd name="connsiteY9" fmla="*/ 72639 h 262704"/>
                  <a:gd name="connsiteX10" fmla="*/ 675559 w 861122"/>
                  <a:gd name="connsiteY10" fmla="*/ 44091 h 262704"/>
                  <a:gd name="connsiteX11" fmla="*/ 767754 w 861122"/>
                  <a:gd name="connsiteY11" fmla="*/ 54855 h 262704"/>
                  <a:gd name="connsiteX12" fmla="*/ 849653 w 861122"/>
                  <a:gd name="connsiteY12" fmla="*/ 93699 h 262704"/>
                  <a:gd name="connsiteX13" fmla="*/ 858537 w 861122"/>
                  <a:gd name="connsiteY13" fmla="*/ 92740 h 262704"/>
                  <a:gd name="connsiteX14" fmla="*/ 859014 w 861122"/>
                  <a:gd name="connsiteY14" fmla="*/ 92061 h 262704"/>
                  <a:gd name="connsiteX15" fmla="*/ 817829 w 861122"/>
                  <a:gd name="connsiteY15" fmla="*/ 36369 h 26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1122" h="262704">
                    <a:moveTo>
                      <a:pt x="817829" y="36369"/>
                    </a:moveTo>
                    <a:cubicBezTo>
                      <a:pt x="785607" y="20958"/>
                      <a:pt x="751053" y="10995"/>
                      <a:pt x="715573" y="6886"/>
                    </a:cubicBezTo>
                    <a:cubicBezTo>
                      <a:pt x="612852" y="-6174"/>
                      <a:pt x="508619" y="-625"/>
                      <a:pt x="407866" y="23266"/>
                    </a:cubicBezTo>
                    <a:cubicBezTo>
                      <a:pt x="326174" y="39234"/>
                      <a:pt x="246623" y="64678"/>
                      <a:pt x="170826" y="99081"/>
                    </a:cubicBezTo>
                    <a:cubicBezTo>
                      <a:pt x="131231" y="117137"/>
                      <a:pt x="93790" y="139585"/>
                      <a:pt x="59210" y="166004"/>
                    </a:cubicBezTo>
                    <a:cubicBezTo>
                      <a:pt x="35810" y="184022"/>
                      <a:pt x="-10990" y="217484"/>
                      <a:pt x="2348" y="251413"/>
                    </a:cubicBezTo>
                    <a:cubicBezTo>
                      <a:pt x="4454" y="256795"/>
                      <a:pt x="10772" y="264283"/>
                      <a:pt x="17324" y="262411"/>
                    </a:cubicBezTo>
                    <a:cubicBezTo>
                      <a:pt x="51254" y="252583"/>
                      <a:pt x="77461" y="215612"/>
                      <a:pt x="105775" y="195488"/>
                    </a:cubicBezTo>
                    <a:cubicBezTo>
                      <a:pt x="135638" y="174012"/>
                      <a:pt x="167630" y="155663"/>
                      <a:pt x="201246" y="140732"/>
                    </a:cubicBezTo>
                    <a:cubicBezTo>
                      <a:pt x="267772" y="110822"/>
                      <a:pt x="337263" y="87998"/>
                      <a:pt x="408568" y="72639"/>
                    </a:cubicBezTo>
                    <a:cubicBezTo>
                      <a:pt x="495851" y="51014"/>
                      <a:pt x="585678" y="41409"/>
                      <a:pt x="675559" y="44091"/>
                    </a:cubicBezTo>
                    <a:cubicBezTo>
                      <a:pt x="706520" y="45326"/>
                      <a:pt x="737341" y="48925"/>
                      <a:pt x="767754" y="54855"/>
                    </a:cubicBezTo>
                    <a:cubicBezTo>
                      <a:pt x="797590" y="61589"/>
                      <a:pt x="825561" y="74855"/>
                      <a:pt x="849653" y="93699"/>
                    </a:cubicBezTo>
                    <a:cubicBezTo>
                      <a:pt x="852371" y="95887"/>
                      <a:pt x="856349" y="95458"/>
                      <a:pt x="858537" y="92740"/>
                    </a:cubicBezTo>
                    <a:cubicBezTo>
                      <a:pt x="858710" y="92524"/>
                      <a:pt x="858870" y="92298"/>
                      <a:pt x="859014" y="92061"/>
                    </a:cubicBezTo>
                    <a:cubicBezTo>
                      <a:pt x="869777" y="65619"/>
                      <a:pt x="836784" y="46431"/>
                      <a:pt x="817829" y="3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A6F199-0E3A-4AFC-90E3-716D9F17D754}"/>
                  </a:ext>
                </a:extLst>
              </p:cNvPr>
              <p:cNvSpPr/>
              <p:nvPr/>
            </p:nvSpPr>
            <p:spPr>
              <a:xfrm>
                <a:off x="4718367" y="5704446"/>
                <a:ext cx="382064" cy="200172"/>
              </a:xfrm>
              <a:custGeom>
                <a:avLst/>
                <a:gdLst>
                  <a:gd name="connsiteX0" fmla="*/ 368134 w 382064"/>
                  <a:gd name="connsiteY0" fmla="*/ 650 h 200172"/>
                  <a:gd name="connsiteX1" fmla="*/ 332333 w 382064"/>
                  <a:gd name="connsiteY1" fmla="*/ 29197 h 200172"/>
                  <a:gd name="connsiteX2" fmla="*/ 292085 w 382064"/>
                  <a:gd name="connsiteY2" fmla="*/ 65233 h 200172"/>
                  <a:gd name="connsiteX3" fmla="*/ 199890 w 382064"/>
                  <a:gd name="connsiteY3" fmla="*/ 123732 h 200172"/>
                  <a:gd name="connsiteX4" fmla="*/ 101377 w 382064"/>
                  <a:gd name="connsiteY4" fmla="*/ 154620 h 200172"/>
                  <a:gd name="connsiteX5" fmla="*/ 53173 w 382064"/>
                  <a:gd name="connsiteY5" fmla="*/ 159768 h 200172"/>
                  <a:gd name="connsiteX6" fmla="*/ 6374 w 382064"/>
                  <a:gd name="connsiteY6" fmla="*/ 163512 h 200172"/>
                  <a:gd name="connsiteX7" fmla="*/ 8948 w 382064"/>
                  <a:gd name="connsiteY7" fmla="*/ 188316 h 200172"/>
                  <a:gd name="connsiteX8" fmla="*/ 121267 w 382064"/>
                  <a:gd name="connsiteY8" fmla="*/ 193932 h 200172"/>
                  <a:gd name="connsiteX9" fmla="*/ 228906 w 382064"/>
                  <a:gd name="connsiteY9" fmla="*/ 157896 h 200172"/>
                  <a:gd name="connsiteX10" fmla="*/ 321101 w 382064"/>
                  <a:gd name="connsiteY10" fmla="*/ 96355 h 200172"/>
                  <a:gd name="connsiteX11" fmla="*/ 360880 w 382064"/>
                  <a:gd name="connsiteY11" fmla="*/ 56107 h 200172"/>
                  <a:gd name="connsiteX12" fmla="*/ 381940 w 382064"/>
                  <a:gd name="connsiteY12" fmla="*/ 14222 h 200172"/>
                  <a:gd name="connsiteX13" fmla="*/ 368134 w 382064"/>
                  <a:gd name="connsiteY13" fmla="*/ 650 h 20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064" h="200172">
                    <a:moveTo>
                      <a:pt x="368134" y="650"/>
                    </a:moveTo>
                    <a:cubicBezTo>
                      <a:pt x="354485" y="7790"/>
                      <a:pt x="342332" y="17481"/>
                      <a:pt x="332333" y="29197"/>
                    </a:cubicBezTo>
                    <a:cubicBezTo>
                      <a:pt x="319229" y="41833"/>
                      <a:pt x="305891" y="52597"/>
                      <a:pt x="292085" y="65233"/>
                    </a:cubicBezTo>
                    <a:cubicBezTo>
                      <a:pt x="263889" y="88468"/>
                      <a:pt x="232921" y="108118"/>
                      <a:pt x="199890" y="123732"/>
                    </a:cubicBezTo>
                    <a:cubicBezTo>
                      <a:pt x="168557" y="138324"/>
                      <a:pt x="135432" y="148710"/>
                      <a:pt x="101377" y="154620"/>
                    </a:cubicBezTo>
                    <a:cubicBezTo>
                      <a:pt x="85407" y="157157"/>
                      <a:pt x="69318" y="158875"/>
                      <a:pt x="53173" y="159768"/>
                    </a:cubicBezTo>
                    <a:cubicBezTo>
                      <a:pt x="37474" y="158646"/>
                      <a:pt x="21695" y="159908"/>
                      <a:pt x="6374" y="163512"/>
                    </a:cubicBezTo>
                    <a:cubicBezTo>
                      <a:pt x="-5326" y="167724"/>
                      <a:pt x="1226" y="183636"/>
                      <a:pt x="8948" y="188316"/>
                    </a:cubicBezTo>
                    <a:cubicBezTo>
                      <a:pt x="39368" y="206802"/>
                      <a:pt x="88039" y="199547"/>
                      <a:pt x="121267" y="193932"/>
                    </a:cubicBezTo>
                    <a:cubicBezTo>
                      <a:pt x="158715" y="187246"/>
                      <a:pt x="194980" y="175104"/>
                      <a:pt x="228906" y="157896"/>
                    </a:cubicBezTo>
                    <a:cubicBezTo>
                      <a:pt x="262043" y="141238"/>
                      <a:pt x="293007" y="120569"/>
                      <a:pt x="321101" y="96355"/>
                    </a:cubicBezTo>
                    <a:cubicBezTo>
                      <a:pt x="335399" y="84006"/>
                      <a:pt x="348700" y="70549"/>
                      <a:pt x="360880" y="56107"/>
                    </a:cubicBezTo>
                    <a:cubicBezTo>
                      <a:pt x="372936" y="45305"/>
                      <a:pt x="380460" y="30341"/>
                      <a:pt x="381940" y="14222"/>
                    </a:cubicBezTo>
                    <a:cubicBezTo>
                      <a:pt x="383110" y="7201"/>
                      <a:pt x="375856" y="-2626"/>
                      <a:pt x="368134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36" name="Graphic 4">
              <a:extLst>
                <a:ext uri="{FF2B5EF4-FFF2-40B4-BE49-F238E27FC236}">
                  <a16:creationId xmlns:a16="http://schemas.microsoft.com/office/drawing/2014/main" id="{B9199C9A-D6B3-4109-9FFD-58F69D14049D}"/>
                </a:ext>
              </a:extLst>
            </p:cNvPr>
            <p:cNvGrpSpPr/>
            <p:nvPr/>
          </p:nvGrpSpPr>
          <p:grpSpPr>
            <a:xfrm>
              <a:off x="5916110" y="4149811"/>
              <a:ext cx="2084504" cy="2803512"/>
              <a:chOff x="5916110" y="4149811"/>
              <a:chExt cx="2084504" cy="2803512"/>
            </a:xfrm>
            <a:solidFill>
              <a:srgbClr val="000000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D75C546-0189-4B40-B235-9693F163D7C4}"/>
                  </a:ext>
                </a:extLst>
              </p:cNvPr>
              <p:cNvSpPr/>
              <p:nvPr/>
            </p:nvSpPr>
            <p:spPr>
              <a:xfrm>
                <a:off x="5916110" y="4149811"/>
                <a:ext cx="922258" cy="544652"/>
              </a:xfrm>
              <a:custGeom>
                <a:avLst/>
                <a:gdLst>
                  <a:gd name="connsiteX0" fmla="*/ 893081 w 922258"/>
                  <a:gd name="connsiteY0" fmla="*/ 194355 h 544652"/>
                  <a:gd name="connsiteX1" fmla="*/ 883721 w 922258"/>
                  <a:gd name="connsiteY1" fmla="*/ 198567 h 544652"/>
                  <a:gd name="connsiteX2" fmla="*/ 880679 w 922258"/>
                  <a:gd name="connsiteY2" fmla="*/ 268766 h 544652"/>
                  <a:gd name="connsiteX3" fmla="*/ 853067 w 922258"/>
                  <a:gd name="connsiteY3" fmla="*/ 358855 h 544652"/>
                  <a:gd name="connsiteX4" fmla="*/ 718285 w 922258"/>
                  <a:gd name="connsiteY4" fmla="*/ 487554 h 544652"/>
                  <a:gd name="connsiteX5" fmla="*/ 339443 w 922258"/>
                  <a:gd name="connsiteY5" fmla="*/ 342007 h 544652"/>
                  <a:gd name="connsiteX6" fmla="*/ 318617 w 922258"/>
                  <a:gd name="connsiteY6" fmla="*/ 286316 h 544652"/>
                  <a:gd name="connsiteX7" fmla="*/ 234144 w 922258"/>
                  <a:gd name="connsiteY7" fmla="*/ 157851 h 544652"/>
                  <a:gd name="connsiteX8" fmla="*/ 130483 w 922258"/>
                  <a:gd name="connsiteY8" fmla="*/ 56297 h 544652"/>
                  <a:gd name="connsiteX9" fmla="*/ 67304 w 922258"/>
                  <a:gd name="connsiteY9" fmla="*/ 14645 h 544652"/>
                  <a:gd name="connsiteX10" fmla="*/ 6698 w 922258"/>
                  <a:gd name="connsiteY10" fmla="*/ 371 h 544652"/>
                  <a:gd name="connsiteX11" fmla="*/ 9974 w 922258"/>
                  <a:gd name="connsiteY11" fmla="*/ 23771 h 544652"/>
                  <a:gd name="connsiteX12" fmla="*/ 109423 w 922258"/>
                  <a:gd name="connsiteY12" fmla="*/ 86950 h 544652"/>
                  <a:gd name="connsiteX13" fmla="*/ 196938 w 922258"/>
                  <a:gd name="connsiteY13" fmla="*/ 180549 h 544652"/>
                  <a:gd name="connsiteX14" fmla="*/ 272753 w 922258"/>
                  <a:gd name="connsiteY14" fmla="*/ 299420 h 544652"/>
                  <a:gd name="connsiteX15" fmla="*/ 296153 w 922258"/>
                  <a:gd name="connsiteY15" fmla="*/ 380149 h 544652"/>
                  <a:gd name="connsiteX16" fmla="*/ 303173 w 922258"/>
                  <a:gd name="connsiteY16" fmla="*/ 417121 h 544652"/>
                  <a:gd name="connsiteX17" fmla="*/ 320957 w 922258"/>
                  <a:gd name="connsiteY17" fmla="*/ 461346 h 544652"/>
                  <a:gd name="connsiteX18" fmla="*/ 336634 w 922258"/>
                  <a:gd name="connsiteY18" fmla="*/ 465792 h 544652"/>
                  <a:gd name="connsiteX19" fmla="*/ 349270 w 922258"/>
                  <a:gd name="connsiteY19" fmla="*/ 409398 h 544652"/>
                  <a:gd name="connsiteX20" fmla="*/ 477032 w 922258"/>
                  <a:gd name="connsiteY20" fmla="*/ 506507 h 544652"/>
                  <a:gd name="connsiteX21" fmla="*/ 726240 w 922258"/>
                  <a:gd name="connsiteY21" fmla="*/ 533885 h 544652"/>
                  <a:gd name="connsiteX22" fmla="*/ 880912 w 922258"/>
                  <a:gd name="connsiteY22" fmla="*/ 409632 h 544652"/>
                  <a:gd name="connsiteX23" fmla="*/ 893081 w 922258"/>
                  <a:gd name="connsiteY23" fmla="*/ 194355 h 54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2258" h="544652">
                    <a:moveTo>
                      <a:pt x="893081" y="194355"/>
                    </a:moveTo>
                    <a:cubicBezTo>
                      <a:pt x="889103" y="189909"/>
                      <a:pt x="884423" y="194355"/>
                      <a:pt x="883721" y="198567"/>
                    </a:cubicBezTo>
                    <a:cubicBezTo>
                      <a:pt x="879275" y="221967"/>
                      <a:pt x="883721" y="245366"/>
                      <a:pt x="880679" y="268766"/>
                    </a:cubicBezTo>
                    <a:cubicBezTo>
                      <a:pt x="876816" y="300180"/>
                      <a:pt x="867471" y="330672"/>
                      <a:pt x="853067" y="358855"/>
                    </a:cubicBezTo>
                    <a:cubicBezTo>
                      <a:pt x="825455" y="413377"/>
                      <a:pt x="778656" y="468834"/>
                      <a:pt x="718285" y="487554"/>
                    </a:cubicBezTo>
                    <a:cubicBezTo>
                      <a:pt x="569696" y="534353"/>
                      <a:pt x="442401" y="436776"/>
                      <a:pt x="339443" y="342007"/>
                    </a:cubicBezTo>
                    <a:cubicBezTo>
                      <a:pt x="333480" y="323092"/>
                      <a:pt x="326528" y="304503"/>
                      <a:pt x="318617" y="286316"/>
                    </a:cubicBezTo>
                    <a:cubicBezTo>
                      <a:pt x="297243" y="239400"/>
                      <a:pt x="268749" y="196067"/>
                      <a:pt x="234144" y="157851"/>
                    </a:cubicBezTo>
                    <a:cubicBezTo>
                      <a:pt x="202668" y="120994"/>
                      <a:pt x="167978" y="87009"/>
                      <a:pt x="130483" y="56297"/>
                    </a:cubicBezTo>
                    <a:cubicBezTo>
                      <a:pt x="111183" y="39911"/>
                      <a:pt x="89969" y="25925"/>
                      <a:pt x="67304" y="14645"/>
                    </a:cubicBezTo>
                    <a:cubicBezTo>
                      <a:pt x="49144" y="3538"/>
                      <a:pt x="27906" y="-1464"/>
                      <a:pt x="6698" y="371"/>
                    </a:cubicBezTo>
                    <a:cubicBezTo>
                      <a:pt x="-5236" y="2945"/>
                      <a:pt x="614" y="20963"/>
                      <a:pt x="9974" y="23771"/>
                    </a:cubicBezTo>
                    <a:cubicBezTo>
                      <a:pt x="47840" y="36279"/>
                      <a:pt x="82011" y="57987"/>
                      <a:pt x="109423" y="86950"/>
                    </a:cubicBezTo>
                    <a:cubicBezTo>
                      <a:pt x="140523" y="116289"/>
                      <a:pt x="169752" y="147550"/>
                      <a:pt x="196938" y="180549"/>
                    </a:cubicBezTo>
                    <a:cubicBezTo>
                      <a:pt x="228394" y="215871"/>
                      <a:pt x="253990" y="256002"/>
                      <a:pt x="272753" y="299420"/>
                    </a:cubicBezTo>
                    <a:cubicBezTo>
                      <a:pt x="283225" y="325482"/>
                      <a:pt x="291065" y="352526"/>
                      <a:pt x="296153" y="380149"/>
                    </a:cubicBezTo>
                    <a:cubicBezTo>
                      <a:pt x="298493" y="392551"/>
                      <a:pt x="300599" y="404953"/>
                      <a:pt x="303173" y="417121"/>
                    </a:cubicBezTo>
                    <a:cubicBezTo>
                      <a:pt x="307471" y="432467"/>
                      <a:pt x="313434" y="447297"/>
                      <a:pt x="320957" y="461346"/>
                    </a:cubicBezTo>
                    <a:cubicBezTo>
                      <a:pt x="323531" y="467196"/>
                      <a:pt x="332423" y="473748"/>
                      <a:pt x="336634" y="465792"/>
                    </a:cubicBezTo>
                    <a:cubicBezTo>
                      <a:pt x="345496" y="448347"/>
                      <a:pt x="349840" y="428957"/>
                      <a:pt x="349270" y="409398"/>
                    </a:cubicBezTo>
                    <a:cubicBezTo>
                      <a:pt x="384872" y="450054"/>
                      <a:pt x="428331" y="483086"/>
                      <a:pt x="477032" y="506507"/>
                    </a:cubicBezTo>
                    <a:cubicBezTo>
                      <a:pt x="554177" y="545066"/>
                      <a:pt x="642565" y="554776"/>
                      <a:pt x="726240" y="533885"/>
                    </a:cubicBezTo>
                    <a:cubicBezTo>
                      <a:pt x="791935" y="514047"/>
                      <a:pt x="847379" y="469507"/>
                      <a:pt x="880912" y="409632"/>
                    </a:cubicBezTo>
                    <a:cubicBezTo>
                      <a:pt x="918118" y="346687"/>
                      <a:pt x="945730" y="255428"/>
                      <a:pt x="893081" y="19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E7F95C5-0979-4667-B6BC-4CE96644A36B}"/>
                  </a:ext>
                </a:extLst>
              </p:cNvPr>
              <p:cNvSpPr/>
              <p:nvPr/>
            </p:nvSpPr>
            <p:spPr>
              <a:xfrm>
                <a:off x="6611867" y="4729680"/>
                <a:ext cx="608547" cy="353744"/>
              </a:xfrm>
              <a:custGeom>
                <a:avLst/>
                <a:gdLst>
                  <a:gd name="connsiteX0" fmla="*/ 521644 w 608547"/>
                  <a:gd name="connsiteY0" fmla="*/ 113369 h 353744"/>
                  <a:gd name="connsiteX1" fmla="*/ 334446 w 608547"/>
                  <a:gd name="connsiteY1" fmla="*/ 39192 h 353744"/>
                  <a:gd name="connsiteX2" fmla="*/ 340998 w 608547"/>
                  <a:gd name="connsiteY2" fmla="*/ 64698 h 353744"/>
                  <a:gd name="connsiteX3" fmla="*/ 477887 w 608547"/>
                  <a:gd name="connsiteY3" fmla="*/ 127175 h 353744"/>
                  <a:gd name="connsiteX4" fmla="*/ 557446 w 608547"/>
                  <a:gd name="connsiteY4" fmla="*/ 233878 h 353744"/>
                  <a:gd name="connsiteX5" fmla="*/ 407688 w 608547"/>
                  <a:gd name="connsiteY5" fmla="*/ 304077 h 353744"/>
                  <a:gd name="connsiteX6" fmla="*/ 178370 w 608547"/>
                  <a:gd name="connsiteY6" fmla="*/ 217966 h 353744"/>
                  <a:gd name="connsiteX7" fmla="*/ 84771 w 608547"/>
                  <a:gd name="connsiteY7" fmla="*/ 134195 h 353744"/>
                  <a:gd name="connsiteX8" fmla="*/ 17848 w 608547"/>
                  <a:gd name="connsiteY8" fmla="*/ 7368 h 353744"/>
                  <a:gd name="connsiteX9" fmla="*/ 64 w 608547"/>
                  <a:gd name="connsiteY9" fmla="*/ 7368 h 353744"/>
                  <a:gd name="connsiteX10" fmla="*/ 46863 w 608547"/>
                  <a:gd name="connsiteY10" fmla="*/ 156191 h 353744"/>
                  <a:gd name="connsiteX11" fmla="*/ 145376 w 608547"/>
                  <a:gd name="connsiteY11" fmla="*/ 256810 h 353744"/>
                  <a:gd name="connsiteX12" fmla="*/ 409325 w 608547"/>
                  <a:gd name="connsiteY12" fmla="*/ 353684 h 353744"/>
                  <a:gd name="connsiteX13" fmla="*/ 607288 w 608547"/>
                  <a:gd name="connsiteY13" fmla="*/ 253534 h 353744"/>
                  <a:gd name="connsiteX14" fmla="*/ 521644 w 608547"/>
                  <a:gd name="connsiteY14" fmla="*/ 113369 h 35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8547" h="353744">
                    <a:moveTo>
                      <a:pt x="521644" y="113369"/>
                    </a:moveTo>
                    <a:cubicBezTo>
                      <a:pt x="469229" y="73823"/>
                      <a:pt x="402072" y="37320"/>
                      <a:pt x="334446" y="39192"/>
                    </a:cubicBezTo>
                    <a:cubicBezTo>
                      <a:pt x="321108" y="39192"/>
                      <a:pt x="330469" y="63995"/>
                      <a:pt x="340998" y="64698"/>
                    </a:cubicBezTo>
                    <a:cubicBezTo>
                      <a:pt x="387798" y="68675"/>
                      <a:pt x="439980" y="99563"/>
                      <a:pt x="477887" y="127175"/>
                    </a:cubicBezTo>
                    <a:cubicBezTo>
                      <a:pt x="509477" y="150575"/>
                      <a:pt x="558616" y="189886"/>
                      <a:pt x="557446" y="233878"/>
                    </a:cubicBezTo>
                    <a:cubicBezTo>
                      <a:pt x="556276" y="295419"/>
                      <a:pt x="450743" y="305481"/>
                      <a:pt x="407688" y="304077"/>
                    </a:cubicBezTo>
                    <a:cubicBezTo>
                      <a:pt x="324445" y="298546"/>
                      <a:pt x="244680" y="268593"/>
                      <a:pt x="178370" y="217966"/>
                    </a:cubicBezTo>
                    <a:cubicBezTo>
                      <a:pt x="143525" y="194405"/>
                      <a:pt x="112038" y="166224"/>
                      <a:pt x="84771" y="134195"/>
                    </a:cubicBezTo>
                    <a:cubicBezTo>
                      <a:pt x="53416" y="96287"/>
                      <a:pt x="40078" y="50658"/>
                      <a:pt x="17848" y="7368"/>
                    </a:cubicBezTo>
                    <a:cubicBezTo>
                      <a:pt x="14338" y="816"/>
                      <a:pt x="1234" y="-5268"/>
                      <a:pt x="64" y="7368"/>
                    </a:cubicBezTo>
                    <a:cubicBezTo>
                      <a:pt x="-1161" y="60777"/>
                      <a:pt x="15291" y="113095"/>
                      <a:pt x="46863" y="156191"/>
                    </a:cubicBezTo>
                    <a:cubicBezTo>
                      <a:pt x="73728" y="195099"/>
                      <a:pt x="107045" y="229128"/>
                      <a:pt x="145376" y="256810"/>
                    </a:cubicBezTo>
                    <a:cubicBezTo>
                      <a:pt x="221290" y="315500"/>
                      <a:pt x="313468" y="349331"/>
                      <a:pt x="409325" y="353684"/>
                    </a:cubicBezTo>
                    <a:cubicBezTo>
                      <a:pt x="474611" y="355088"/>
                      <a:pt x="592078" y="332157"/>
                      <a:pt x="607288" y="253534"/>
                    </a:cubicBezTo>
                    <a:cubicBezTo>
                      <a:pt x="617584" y="195268"/>
                      <a:pt x="562594" y="144491"/>
                      <a:pt x="521644" y="113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8F385FE-2988-47E4-9AEF-E9390667A43F}"/>
                  </a:ext>
                </a:extLst>
              </p:cNvPr>
              <p:cNvSpPr/>
              <p:nvPr/>
            </p:nvSpPr>
            <p:spPr>
              <a:xfrm>
                <a:off x="7094886" y="5308884"/>
                <a:ext cx="710903" cy="258028"/>
              </a:xfrm>
              <a:custGeom>
                <a:avLst/>
                <a:gdLst>
                  <a:gd name="connsiteX0" fmla="*/ 699668 w 710903"/>
                  <a:gd name="connsiteY0" fmla="*/ 185146 h 258028"/>
                  <a:gd name="connsiteX1" fmla="*/ 609579 w 710903"/>
                  <a:gd name="connsiteY1" fmla="*/ 192166 h 258028"/>
                  <a:gd name="connsiteX2" fmla="*/ 508960 w 710903"/>
                  <a:gd name="connsiteY2" fmla="*/ 206440 h 258028"/>
                  <a:gd name="connsiteX3" fmla="*/ 309828 w 710903"/>
                  <a:gd name="connsiteY3" fmla="*/ 197782 h 258028"/>
                  <a:gd name="connsiteX4" fmla="*/ 157495 w 710903"/>
                  <a:gd name="connsiteY4" fmla="*/ 135538 h 258028"/>
                  <a:gd name="connsiteX5" fmla="*/ 17097 w 710903"/>
                  <a:gd name="connsiteY5" fmla="*/ 4500 h 258028"/>
                  <a:gd name="connsiteX6" fmla="*/ 15 w 710903"/>
                  <a:gd name="connsiteY6" fmla="*/ 10818 h 258028"/>
                  <a:gd name="connsiteX7" fmla="*/ 36753 w 710903"/>
                  <a:gd name="connsiteY7" fmla="*/ 92483 h 258028"/>
                  <a:gd name="connsiteX8" fmla="*/ 99699 w 710903"/>
                  <a:gd name="connsiteY8" fmla="*/ 156832 h 258028"/>
                  <a:gd name="connsiteX9" fmla="*/ 270751 w 710903"/>
                  <a:gd name="connsiteY9" fmla="*/ 237561 h 258028"/>
                  <a:gd name="connsiteX10" fmla="*/ 485093 w 710903"/>
                  <a:gd name="connsiteY10" fmla="*/ 255345 h 258028"/>
                  <a:gd name="connsiteX11" fmla="*/ 604431 w 710903"/>
                  <a:gd name="connsiteY11" fmla="*/ 237561 h 258028"/>
                  <a:gd name="connsiteX12" fmla="*/ 664802 w 710903"/>
                  <a:gd name="connsiteY12" fmla="*/ 224458 h 258028"/>
                  <a:gd name="connsiteX13" fmla="*/ 709028 w 710903"/>
                  <a:gd name="connsiteY13" fmla="*/ 207376 h 258028"/>
                  <a:gd name="connsiteX14" fmla="*/ 702828 w 710903"/>
                  <a:gd name="connsiteY14" fmla="*/ 186433 h 258028"/>
                  <a:gd name="connsiteX15" fmla="*/ 699668 w 710903"/>
                  <a:gd name="connsiteY15" fmla="*/ 185146 h 2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0903" h="258028">
                    <a:moveTo>
                      <a:pt x="699668" y="185146"/>
                    </a:moveTo>
                    <a:cubicBezTo>
                      <a:pt x="671822" y="177190"/>
                      <a:pt x="637659" y="187954"/>
                      <a:pt x="609579" y="192166"/>
                    </a:cubicBezTo>
                    <a:cubicBezTo>
                      <a:pt x="576117" y="197314"/>
                      <a:pt x="542656" y="202930"/>
                      <a:pt x="508960" y="206440"/>
                    </a:cubicBezTo>
                    <a:cubicBezTo>
                      <a:pt x="442556" y="214461"/>
                      <a:pt x="375285" y="211536"/>
                      <a:pt x="309828" y="197782"/>
                    </a:cubicBezTo>
                    <a:cubicBezTo>
                      <a:pt x="255886" y="185831"/>
                      <a:pt x="204372" y="164782"/>
                      <a:pt x="157495" y="135538"/>
                    </a:cubicBezTo>
                    <a:cubicBezTo>
                      <a:pt x="104435" y="99089"/>
                      <a:pt x="57114" y="54923"/>
                      <a:pt x="17097" y="4500"/>
                    </a:cubicBezTo>
                    <a:cubicBezTo>
                      <a:pt x="9844" y="-3690"/>
                      <a:pt x="-452" y="-180"/>
                      <a:pt x="15" y="10818"/>
                    </a:cubicBezTo>
                    <a:cubicBezTo>
                      <a:pt x="4726" y="40838"/>
                      <a:pt x="17414" y="69043"/>
                      <a:pt x="36753" y="92483"/>
                    </a:cubicBezTo>
                    <a:cubicBezTo>
                      <a:pt x="54362" y="116990"/>
                      <a:pt x="75585" y="138687"/>
                      <a:pt x="99699" y="156832"/>
                    </a:cubicBezTo>
                    <a:cubicBezTo>
                      <a:pt x="151035" y="194423"/>
                      <a:pt x="209099" y="221828"/>
                      <a:pt x="270751" y="237561"/>
                    </a:cubicBezTo>
                    <a:cubicBezTo>
                      <a:pt x="340591" y="256078"/>
                      <a:pt x="413155" y="262099"/>
                      <a:pt x="485093" y="255345"/>
                    </a:cubicBezTo>
                    <a:cubicBezTo>
                      <a:pt x="525159" y="251532"/>
                      <a:pt x="564994" y="245596"/>
                      <a:pt x="604431" y="237561"/>
                    </a:cubicBezTo>
                    <a:cubicBezTo>
                      <a:pt x="624789" y="233818"/>
                      <a:pt x="644678" y="228904"/>
                      <a:pt x="664802" y="224458"/>
                    </a:cubicBezTo>
                    <a:cubicBezTo>
                      <a:pt x="678374" y="221415"/>
                      <a:pt x="700838" y="220480"/>
                      <a:pt x="709028" y="207376"/>
                    </a:cubicBezTo>
                    <a:cubicBezTo>
                      <a:pt x="713099" y="199881"/>
                      <a:pt x="710323" y="190504"/>
                      <a:pt x="702828" y="186433"/>
                    </a:cubicBezTo>
                    <a:cubicBezTo>
                      <a:pt x="701825" y="185889"/>
                      <a:pt x="700765" y="185457"/>
                      <a:pt x="699668" y="18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2608C4D-2941-4D06-A9CF-96B0C82FB2E8}"/>
                  </a:ext>
                </a:extLst>
              </p:cNvPr>
              <p:cNvSpPr/>
              <p:nvPr/>
            </p:nvSpPr>
            <p:spPr>
              <a:xfrm>
                <a:off x="7094286" y="5153983"/>
                <a:ext cx="581741" cy="242003"/>
              </a:xfrm>
              <a:custGeom>
                <a:avLst/>
                <a:gdLst>
                  <a:gd name="connsiteX0" fmla="*/ 492712 w 581741"/>
                  <a:gd name="connsiteY0" fmla="*/ 48 h 242003"/>
                  <a:gd name="connsiteX1" fmla="*/ 498095 w 581741"/>
                  <a:gd name="connsiteY1" fmla="*/ 24852 h 242003"/>
                  <a:gd name="connsiteX2" fmla="*/ 530152 w 581741"/>
                  <a:gd name="connsiteY2" fmla="*/ 145828 h 242003"/>
                  <a:gd name="connsiteX3" fmla="*/ 384372 w 581741"/>
                  <a:gd name="connsiteY3" fmla="*/ 194968 h 242003"/>
                  <a:gd name="connsiteX4" fmla="*/ 175880 w 581741"/>
                  <a:gd name="connsiteY4" fmla="*/ 140914 h 242003"/>
                  <a:gd name="connsiteX5" fmla="*/ 9742 w 581741"/>
                  <a:gd name="connsiteY5" fmla="*/ 19236 h 242003"/>
                  <a:gd name="connsiteX6" fmla="*/ 2487 w 581741"/>
                  <a:gd name="connsiteY6" fmla="*/ 33978 h 242003"/>
                  <a:gd name="connsiteX7" fmla="*/ 189685 w 581741"/>
                  <a:gd name="connsiteY7" fmla="*/ 200116 h 242003"/>
                  <a:gd name="connsiteX8" fmla="*/ 447083 w 581741"/>
                  <a:gd name="connsiteY8" fmla="*/ 236853 h 242003"/>
                  <a:gd name="connsiteX9" fmla="*/ 580929 w 581741"/>
                  <a:gd name="connsiteY9" fmla="*/ 135064 h 242003"/>
                  <a:gd name="connsiteX10" fmla="*/ 492712 w 581741"/>
                  <a:gd name="connsiteY10" fmla="*/ 48 h 2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1741" h="242003">
                    <a:moveTo>
                      <a:pt x="492712" y="48"/>
                    </a:moveTo>
                    <a:cubicBezTo>
                      <a:pt x="478439" y="48"/>
                      <a:pt x="489905" y="23448"/>
                      <a:pt x="498095" y="24852"/>
                    </a:cubicBezTo>
                    <a:cubicBezTo>
                      <a:pt x="535300" y="35148"/>
                      <a:pt x="546532" y="114473"/>
                      <a:pt x="530152" y="145828"/>
                    </a:cubicBezTo>
                    <a:cubicBezTo>
                      <a:pt x="505582" y="192628"/>
                      <a:pt x="429533" y="194500"/>
                      <a:pt x="384372" y="194968"/>
                    </a:cubicBezTo>
                    <a:cubicBezTo>
                      <a:pt x="311342" y="195497"/>
                      <a:pt x="239452" y="176859"/>
                      <a:pt x="175880" y="140914"/>
                    </a:cubicBezTo>
                    <a:cubicBezTo>
                      <a:pt x="115743" y="106517"/>
                      <a:pt x="67539" y="56675"/>
                      <a:pt x="9742" y="19236"/>
                    </a:cubicBezTo>
                    <a:cubicBezTo>
                      <a:pt x="-86" y="13152"/>
                      <a:pt x="-2426" y="27893"/>
                      <a:pt x="2487" y="33978"/>
                    </a:cubicBezTo>
                    <a:cubicBezTo>
                      <a:pt x="56775" y="98327"/>
                      <a:pt x="113168" y="163378"/>
                      <a:pt x="189685" y="200116"/>
                    </a:cubicBezTo>
                    <a:cubicBezTo>
                      <a:pt x="269996" y="237436"/>
                      <a:pt x="359538" y="250216"/>
                      <a:pt x="447083" y="236853"/>
                    </a:cubicBezTo>
                    <a:cubicBezTo>
                      <a:pt x="504880" y="228196"/>
                      <a:pt x="575079" y="202690"/>
                      <a:pt x="580929" y="135064"/>
                    </a:cubicBezTo>
                    <a:cubicBezTo>
                      <a:pt x="587248" y="81479"/>
                      <a:pt x="556594" y="-2292"/>
                      <a:pt x="492712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13E6AAC-56E0-4A7B-9540-6F0093A93B1E}"/>
                  </a:ext>
                </a:extLst>
              </p:cNvPr>
              <p:cNvSpPr/>
              <p:nvPr/>
            </p:nvSpPr>
            <p:spPr>
              <a:xfrm>
                <a:off x="7506388" y="5705535"/>
                <a:ext cx="387065" cy="390574"/>
              </a:xfrm>
              <a:custGeom>
                <a:avLst/>
                <a:gdLst>
                  <a:gd name="connsiteX0" fmla="*/ 362577 w 387065"/>
                  <a:gd name="connsiteY0" fmla="*/ 11260 h 390574"/>
                  <a:gd name="connsiteX1" fmla="*/ 353685 w 387065"/>
                  <a:gd name="connsiteY1" fmla="*/ 7282 h 390574"/>
                  <a:gd name="connsiteX2" fmla="*/ 339879 w 387065"/>
                  <a:gd name="connsiteY2" fmla="*/ 3772 h 390574"/>
                  <a:gd name="connsiteX3" fmla="*/ 313203 w 387065"/>
                  <a:gd name="connsiteY3" fmla="*/ 262 h 390574"/>
                  <a:gd name="connsiteX4" fmla="*/ 254704 w 387065"/>
                  <a:gd name="connsiteY4" fmla="*/ 4007 h 390574"/>
                  <a:gd name="connsiteX5" fmla="*/ 128813 w 387065"/>
                  <a:gd name="connsiteY5" fmla="*/ 41914 h 390574"/>
                  <a:gd name="connsiteX6" fmla="*/ 39894 w 387065"/>
                  <a:gd name="connsiteY6" fmla="*/ 106263 h 390574"/>
                  <a:gd name="connsiteX7" fmla="*/ 583 w 387065"/>
                  <a:gd name="connsiteY7" fmla="*/ 232388 h 390574"/>
                  <a:gd name="connsiteX8" fmla="*/ 18600 w 387065"/>
                  <a:gd name="connsiteY8" fmla="*/ 320371 h 390574"/>
                  <a:gd name="connsiteX9" fmla="*/ 135599 w 387065"/>
                  <a:gd name="connsiteY9" fmla="*/ 390570 h 390574"/>
                  <a:gd name="connsiteX10" fmla="*/ 147065 w 387065"/>
                  <a:gd name="connsiteY10" fmla="*/ 387528 h 390574"/>
                  <a:gd name="connsiteX11" fmla="*/ 149405 w 387065"/>
                  <a:gd name="connsiteY11" fmla="*/ 370446 h 390574"/>
                  <a:gd name="connsiteX12" fmla="*/ 136769 w 387065"/>
                  <a:gd name="connsiteY12" fmla="*/ 357343 h 390574"/>
                  <a:gd name="connsiteX13" fmla="*/ 79439 w 387065"/>
                  <a:gd name="connsiteY13" fmla="*/ 302353 h 390574"/>
                  <a:gd name="connsiteX14" fmla="*/ 124005 w 387065"/>
                  <a:gd name="connsiteY14" fmla="*/ 99707 h 390574"/>
                  <a:gd name="connsiteX15" fmla="*/ 126238 w 387065"/>
                  <a:gd name="connsiteY15" fmla="*/ 98307 h 390574"/>
                  <a:gd name="connsiteX16" fmla="*/ 243237 w 387065"/>
                  <a:gd name="connsiteY16" fmla="*/ 52912 h 390574"/>
                  <a:gd name="connsiteX17" fmla="*/ 377552 w 387065"/>
                  <a:gd name="connsiteY17" fmla="*/ 52912 h 390574"/>
                  <a:gd name="connsiteX18" fmla="*/ 386911 w 387065"/>
                  <a:gd name="connsiteY18" fmla="*/ 45018 h 390574"/>
                  <a:gd name="connsiteX19" fmla="*/ 386911 w 387065"/>
                  <a:gd name="connsiteY19" fmla="*/ 43552 h 390574"/>
                  <a:gd name="connsiteX20" fmla="*/ 362577 w 387065"/>
                  <a:gd name="connsiteY20" fmla="*/ 11260 h 39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065" h="390574">
                    <a:moveTo>
                      <a:pt x="362577" y="11260"/>
                    </a:moveTo>
                    <a:cubicBezTo>
                      <a:pt x="359725" y="9698"/>
                      <a:pt x="356751" y="8367"/>
                      <a:pt x="353685" y="7282"/>
                    </a:cubicBezTo>
                    <a:cubicBezTo>
                      <a:pt x="349149" y="5865"/>
                      <a:pt x="344541" y="4693"/>
                      <a:pt x="339879" y="3772"/>
                    </a:cubicBezTo>
                    <a:cubicBezTo>
                      <a:pt x="331091" y="1914"/>
                      <a:pt x="322173" y="741"/>
                      <a:pt x="313203" y="262"/>
                    </a:cubicBezTo>
                    <a:cubicBezTo>
                      <a:pt x="293625" y="-598"/>
                      <a:pt x="274012" y="658"/>
                      <a:pt x="254704" y="4007"/>
                    </a:cubicBezTo>
                    <a:cubicBezTo>
                      <a:pt x="211293" y="11210"/>
                      <a:pt x="168984" y="23950"/>
                      <a:pt x="128813" y="41914"/>
                    </a:cubicBezTo>
                    <a:cubicBezTo>
                      <a:pt x="94490" y="56010"/>
                      <a:pt x="64012" y="78067"/>
                      <a:pt x="39894" y="106263"/>
                    </a:cubicBezTo>
                    <a:cubicBezTo>
                      <a:pt x="14445" y="143414"/>
                      <a:pt x="748" y="187357"/>
                      <a:pt x="583" y="232388"/>
                    </a:cubicBezTo>
                    <a:cubicBezTo>
                      <a:pt x="-2038" y="262841"/>
                      <a:pt x="4220" y="293400"/>
                      <a:pt x="18600" y="320371"/>
                    </a:cubicBezTo>
                    <a:cubicBezTo>
                      <a:pt x="42843" y="362422"/>
                      <a:pt x="87087" y="388968"/>
                      <a:pt x="135599" y="390570"/>
                    </a:cubicBezTo>
                    <a:cubicBezTo>
                      <a:pt x="139630" y="390650"/>
                      <a:pt x="143603" y="389596"/>
                      <a:pt x="147065" y="387528"/>
                    </a:cubicBezTo>
                    <a:cubicBezTo>
                      <a:pt x="151511" y="382965"/>
                      <a:pt x="152460" y="376036"/>
                      <a:pt x="149405" y="370446"/>
                    </a:cubicBezTo>
                    <a:cubicBezTo>
                      <a:pt x="146131" y="365262"/>
                      <a:pt x="141831" y="360802"/>
                      <a:pt x="136769" y="357343"/>
                    </a:cubicBezTo>
                    <a:cubicBezTo>
                      <a:pt x="114968" y="342041"/>
                      <a:pt x="95636" y="323497"/>
                      <a:pt x="79439" y="302353"/>
                    </a:cubicBezTo>
                    <a:cubicBezTo>
                      <a:pt x="35787" y="234087"/>
                      <a:pt x="55739" y="143360"/>
                      <a:pt x="124005" y="99707"/>
                    </a:cubicBezTo>
                    <a:cubicBezTo>
                      <a:pt x="124745" y="99234"/>
                      <a:pt x="125489" y="98767"/>
                      <a:pt x="126238" y="98307"/>
                    </a:cubicBezTo>
                    <a:cubicBezTo>
                      <a:pt x="162988" y="77915"/>
                      <a:pt x="202351" y="62642"/>
                      <a:pt x="243237" y="52912"/>
                    </a:cubicBezTo>
                    <a:cubicBezTo>
                      <a:pt x="286894" y="38781"/>
                      <a:pt x="333895" y="38781"/>
                      <a:pt x="377552" y="52912"/>
                    </a:cubicBezTo>
                    <a:cubicBezTo>
                      <a:pt x="382316" y="53316"/>
                      <a:pt x="386506" y="49782"/>
                      <a:pt x="386911" y="45018"/>
                    </a:cubicBezTo>
                    <a:cubicBezTo>
                      <a:pt x="386953" y="44530"/>
                      <a:pt x="386953" y="44040"/>
                      <a:pt x="386911" y="43552"/>
                    </a:cubicBezTo>
                    <a:cubicBezTo>
                      <a:pt x="389019" y="35362"/>
                      <a:pt x="368895" y="14302"/>
                      <a:pt x="362577" y="11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36502C9-E47D-4A0B-A35E-410C5CE3C501}"/>
                  </a:ext>
                </a:extLst>
              </p:cNvPr>
              <p:cNvSpPr/>
              <p:nvPr/>
            </p:nvSpPr>
            <p:spPr>
              <a:xfrm>
                <a:off x="7511885" y="6066491"/>
                <a:ext cx="488729" cy="483009"/>
              </a:xfrm>
              <a:custGeom>
                <a:avLst/>
                <a:gdLst>
                  <a:gd name="connsiteX0" fmla="*/ 466358 w 488729"/>
                  <a:gd name="connsiteY0" fmla="*/ 186159 h 483009"/>
                  <a:gd name="connsiteX1" fmla="*/ 200303 w 488729"/>
                  <a:gd name="connsiteY1" fmla="*/ 5981 h 483009"/>
                  <a:gd name="connsiteX2" fmla="*/ 3978 w 488729"/>
                  <a:gd name="connsiteY2" fmla="*/ 46696 h 483009"/>
                  <a:gd name="connsiteX3" fmla="*/ 0 w 488729"/>
                  <a:gd name="connsiteY3" fmla="*/ 56992 h 483009"/>
                  <a:gd name="connsiteX4" fmla="*/ 10530 w 488729"/>
                  <a:gd name="connsiteY4" fmla="*/ 68458 h 483009"/>
                  <a:gd name="connsiteX5" fmla="*/ 27144 w 488729"/>
                  <a:gd name="connsiteY5" fmla="*/ 68458 h 483009"/>
                  <a:gd name="connsiteX6" fmla="*/ 164267 w 488729"/>
                  <a:gd name="connsiteY6" fmla="*/ 48802 h 483009"/>
                  <a:gd name="connsiteX7" fmla="*/ 398264 w 488729"/>
                  <a:gd name="connsiteY7" fmla="*/ 177501 h 483009"/>
                  <a:gd name="connsiteX8" fmla="*/ 403412 w 488729"/>
                  <a:gd name="connsiteY8" fmla="*/ 391141 h 483009"/>
                  <a:gd name="connsiteX9" fmla="*/ 239614 w 488729"/>
                  <a:gd name="connsiteY9" fmla="*/ 426474 h 483009"/>
                  <a:gd name="connsiteX10" fmla="*/ 154205 w 488729"/>
                  <a:gd name="connsiteY10" fmla="*/ 381547 h 483009"/>
                  <a:gd name="connsiteX11" fmla="*/ 165203 w 488729"/>
                  <a:gd name="connsiteY11" fmla="*/ 311347 h 483009"/>
                  <a:gd name="connsiteX12" fmla="*/ 145079 w 488729"/>
                  <a:gd name="connsiteY12" fmla="*/ 285140 h 483009"/>
                  <a:gd name="connsiteX13" fmla="*/ 101088 w 488729"/>
                  <a:gd name="connsiteY13" fmla="*/ 396522 h 483009"/>
                  <a:gd name="connsiteX14" fmla="*/ 188369 w 488729"/>
                  <a:gd name="connsiteY14" fmla="*/ 460404 h 483009"/>
                  <a:gd name="connsiteX15" fmla="*/ 425642 w 488729"/>
                  <a:gd name="connsiteY15" fmla="*/ 442152 h 483009"/>
                  <a:gd name="connsiteX16" fmla="*/ 466358 w 488729"/>
                  <a:gd name="connsiteY16" fmla="*/ 186159 h 48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729" h="483009">
                    <a:moveTo>
                      <a:pt x="466358" y="186159"/>
                    </a:moveTo>
                    <a:cubicBezTo>
                      <a:pt x="419558" y="85540"/>
                      <a:pt x="306303" y="23765"/>
                      <a:pt x="200303" y="5981"/>
                    </a:cubicBezTo>
                    <a:cubicBezTo>
                      <a:pt x="142505" y="-3847"/>
                      <a:pt x="41652" y="-8059"/>
                      <a:pt x="3978" y="46696"/>
                    </a:cubicBezTo>
                    <a:cubicBezTo>
                      <a:pt x="1550" y="49593"/>
                      <a:pt x="151" y="53215"/>
                      <a:pt x="0" y="56992"/>
                    </a:cubicBezTo>
                    <a:cubicBezTo>
                      <a:pt x="684" y="62679"/>
                      <a:pt x="4922" y="67293"/>
                      <a:pt x="10530" y="68458"/>
                    </a:cubicBezTo>
                    <a:cubicBezTo>
                      <a:pt x="15994" y="69735"/>
                      <a:pt x="21679" y="69735"/>
                      <a:pt x="27144" y="68458"/>
                    </a:cubicBezTo>
                    <a:cubicBezTo>
                      <a:pt x="73944" y="59800"/>
                      <a:pt x="115361" y="45058"/>
                      <a:pt x="164267" y="48802"/>
                    </a:cubicBezTo>
                    <a:cubicBezTo>
                      <a:pt x="257005" y="56519"/>
                      <a:pt x="342085" y="103313"/>
                      <a:pt x="398264" y="177501"/>
                    </a:cubicBezTo>
                    <a:cubicBezTo>
                      <a:pt x="437576" y="235766"/>
                      <a:pt x="447872" y="332173"/>
                      <a:pt x="403412" y="391141"/>
                    </a:cubicBezTo>
                    <a:cubicBezTo>
                      <a:pt x="365271" y="441450"/>
                      <a:pt x="295773" y="441684"/>
                      <a:pt x="239614" y="426474"/>
                    </a:cubicBezTo>
                    <a:cubicBezTo>
                      <a:pt x="207454" y="419919"/>
                      <a:pt x="177827" y="404335"/>
                      <a:pt x="154205" y="381547"/>
                    </a:cubicBezTo>
                    <a:cubicBezTo>
                      <a:pt x="134315" y="358147"/>
                      <a:pt x="148121" y="332641"/>
                      <a:pt x="165203" y="311347"/>
                    </a:cubicBezTo>
                    <a:cubicBezTo>
                      <a:pt x="174095" y="300584"/>
                      <a:pt x="157949" y="276716"/>
                      <a:pt x="145079" y="285140"/>
                    </a:cubicBezTo>
                    <a:cubicBezTo>
                      <a:pt x="106704" y="309943"/>
                      <a:pt x="74879" y="350659"/>
                      <a:pt x="101088" y="396522"/>
                    </a:cubicBezTo>
                    <a:cubicBezTo>
                      <a:pt x="122242" y="426956"/>
                      <a:pt x="152964" y="449442"/>
                      <a:pt x="188369" y="460404"/>
                    </a:cubicBezTo>
                    <a:cubicBezTo>
                      <a:pt x="264652" y="489888"/>
                      <a:pt x="358017" y="496908"/>
                      <a:pt x="425642" y="442152"/>
                    </a:cubicBezTo>
                    <a:cubicBezTo>
                      <a:pt x="497947" y="384121"/>
                      <a:pt x="503095" y="265250"/>
                      <a:pt x="466358" y="186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440937F-DE3C-40CE-A98B-42C3E7D66D1A}"/>
                  </a:ext>
                </a:extLst>
              </p:cNvPr>
              <p:cNvSpPr/>
              <p:nvPr/>
            </p:nvSpPr>
            <p:spPr>
              <a:xfrm>
                <a:off x="7686564" y="6613277"/>
                <a:ext cx="214827" cy="340046"/>
              </a:xfrm>
              <a:custGeom>
                <a:avLst/>
                <a:gdLst>
                  <a:gd name="connsiteX0" fmla="*/ 185677 w 214827"/>
                  <a:gd name="connsiteY0" fmla="*/ 129597 h 340046"/>
                  <a:gd name="connsiteX1" fmla="*/ 113372 w 214827"/>
                  <a:gd name="connsiteY1" fmla="*/ 35998 h 340046"/>
                  <a:gd name="connsiteX2" fmla="*/ 6669 w 214827"/>
                  <a:gd name="connsiteY2" fmla="*/ 665 h 340046"/>
                  <a:gd name="connsiteX3" fmla="*/ 12051 w 214827"/>
                  <a:gd name="connsiteY3" fmla="*/ 24065 h 340046"/>
                  <a:gd name="connsiteX4" fmla="*/ 144962 w 214827"/>
                  <a:gd name="connsiteY4" fmla="*/ 149019 h 340046"/>
                  <a:gd name="connsiteX5" fmla="*/ 165085 w 214827"/>
                  <a:gd name="connsiteY5" fmla="*/ 236768 h 340046"/>
                  <a:gd name="connsiteX6" fmla="*/ 163681 w 214827"/>
                  <a:gd name="connsiteY6" fmla="*/ 280058 h 340046"/>
                  <a:gd name="connsiteX7" fmla="*/ 161108 w 214827"/>
                  <a:gd name="connsiteY7" fmla="*/ 295502 h 340046"/>
                  <a:gd name="connsiteX8" fmla="*/ 158534 w 214827"/>
                  <a:gd name="connsiteY8" fmla="*/ 325687 h 340046"/>
                  <a:gd name="connsiteX9" fmla="*/ 176317 w 214827"/>
                  <a:gd name="connsiteY9" fmla="*/ 339259 h 340046"/>
                  <a:gd name="connsiteX10" fmla="*/ 208141 w 214827"/>
                  <a:gd name="connsiteY10" fmla="*/ 293864 h 340046"/>
                  <a:gd name="connsiteX11" fmla="*/ 214458 w 214827"/>
                  <a:gd name="connsiteY11" fmla="*/ 237003 h 340046"/>
                  <a:gd name="connsiteX12" fmla="*/ 185676 w 214827"/>
                  <a:gd name="connsiteY12" fmla="*/ 129598 h 34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4827" h="340046">
                    <a:moveTo>
                      <a:pt x="185677" y="129597"/>
                    </a:moveTo>
                    <a:cubicBezTo>
                      <a:pt x="168775" y="93446"/>
                      <a:pt x="144083" y="61482"/>
                      <a:pt x="113372" y="35998"/>
                    </a:cubicBezTo>
                    <a:cubicBezTo>
                      <a:pt x="84395" y="9672"/>
                      <a:pt x="45631" y="-3165"/>
                      <a:pt x="6669" y="665"/>
                    </a:cubicBezTo>
                    <a:cubicBezTo>
                      <a:pt x="-6201" y="3005"/>
                      <a:pt x="1755" y="24065"/>
                      <a:pt x="12051" y="24065"/>
                    </a:cubicBezTo>
                    <a:cubicBezTo>
                      <a:pt x="78272" y="28978"/>
                      <a:pt x="122497" y="92860"/>
                      <a:pt x="144962" y="149019"/>
                    </a:cubicBezTo>
                    <a:cubicBezTo>
                      <a:pt x="156303" y="177010"/>
                      <a:pt x="163096" y="206633"/>
                      <a:pt x="165085" y="236768"/>
                    </a:cubicBezTo>
                    <a:cubicBezTo>
                      <a:pt x="165900" y="251211"/>
                      <a:pt x="165430" y="265698"/>
                      <a:pt x="163681" y="280058"/>
                    </a:cubicBezTo>
                    <a:cubicBezTo>
                      <a:pt x="163681" y="285206"/>
                      <a:pt x="161810" y="290354"/>
                      <a:pt x="161108" y="295502"/>
                    </a:cubicBezTo>
                    <a:cubicBezTo>
                      <a:pt x="158640" y="305361"/>
                      <a:pt x="157771" y="315553"/>
                      <a:pt x="158534" y="325687"/>
                    </a:cubicBezTo>
                    <a:cubicBezTo>
                      <a:pt x="160406" y="333877"/>
                      <a:pt x="166958" y="342769"/>
                      <a:pt x="176317" y="339259"/>
                    </a:cubicBezTo>
                    <a:cubicBezTo>
                      <a:pt x="191995" y="332941"/>
                      <a:pt x="203227" y="308605"/>
                      <a:pt x="208141" y="293864"/>
                    </a:cubicBezTo>
                    <a:cubicBezTo>
                      <a:pt x="213619" y="275438"/>
                      <a:pt x="215759" y="256181"/>
                      <a:pt x="214458" y="237003"/>
                    </a:cubicBezTo>
                    <a:cubicBezTo>
                      <a:pt x="212292" y="199612"/>
                      <a:pt x="202498" y="163061"/>
                      <a:pt x="185676" y="129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44" name="Graphic 4">
              <a:extLst>
                <a:ext uri="{FF2B5EF4-FFF2-40B4-BE49-F238E27FC236}">
                  <a16:creationId xmlns:a16="http://schemas.microsoft.com/office/drawing/2014/main" id="{98DE140D-E0E9-4DF1-905B-755BAEB720C1}"/>
                </a:ext>
              </a:extLst>
            </p:cNvPr>
            <p:cNvGrpSpPr/>
            <p:nvPr/>
          </p:nvGrpSpPr>
          <p:grpSpPr>
            <a:xfrm>
              <a:off x="4332985" y="4410900"/>
              <a:ext cx="3082007" cy="2965065"/>
              <a:chOff x="4332985" y="4410900"/>
              <a:chExt cx="3082007" cy="296506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5D4EB3B-3BCF-47BD-ADBC-FBFA8C14CA61}"/>
                  </a:ext>
                </a:extLst>
              </p:cNvPr>
              <p:cNvSpPr/>
              <p:nvPr/>
            </p:nvSpPr>
            <p:spPr>
              <a:xfrm>
                <a:off x="5587255" y="4947670"/>
                <a:ext cx="1014764" cy="1113087"/>
              </a:xfrm>
              <a:custGeom>
                <a:avLst/>
                <a:gdLst>
                  <a:gd name="connsiteX0" fmla="*/ 50778 w 1014764"/>
                  <a:gd name="connsiteY0" fmla="*/ 444 h 1113087"/>
                  <a:gd name="connsiteX1" fmla="*/ 9127 w 1014764"/>
                  <a:gd name="connsiteY1" fmla="*/ 37649 h 1113087"/>
                  <a:gd name="connsiteX2" fmla="*/ 15912 w 1014764"/>
                  <a:gd name="connsiteY2" fmla="*/ 283815 h 1113087"/>
                  <a:gd name="connsiteX3" fmla="*/ 65052 w 1014764"/>
                  <a:gd name="connsiteY3" fmla="*/ 574908 h 1113087"/>
                  <a:gd name="connsiteX4" fmla="*/ 161927 w 1014764"/>
                  <a:gd name="connsiteY4" fmla="*/ 791823 h 1113087"/>
                  <a:gd name="connsiteX5" fmla="*/ 347721 w 1014764"/>
                  <a:gd name="connsiteY5" fmla="*/ 914906 h 1113087"/>
                  <a:gd name="connsiteX6" fmla="*/ 932715 w 1014764"/>
                  <a:gd name="connsiteY6" fmla="*/ 1097658 h 1113087"/>
                  <a:gd name="connsiteX7" fmla="*/ 1002914 w 1014764"/>
                  <a:gd name="connsiteY7" fmla="*/ 1105848 h 1113087"/>
                  <a:gd name="connsiteX8" fmla="*/ 1007828 w 1014764"/>
                  <a:gd name="connsiteY8" fmla="*/ 1053900 h 1113087"/>
                  <a:gd name="connsiteX9" fmla="*/ 963836 w 1014764"/>
                  <a:gd name="connsiteY9" fmla="*/ 1019035 h 1113087"/>
                  <a:gd name="connsiteX10" fmla="*/ 733349 w 1014764"/>
                  <a:gd name="connsiteY10" fmla="*/ 948836 h 1113087"/>
                  <a:gd name="connsiteX11" fmla="*/ 372759 w 1014764"/>
                  <a:gd name="connsiteY11" fmla="*/ 770296 h 1113087"/>
                  <a:gd name="connsiteX12" fmla="*/ 153737 w 1014764"/>
                  <a:gd name="connsiteY12" fmla="*/ 438019 h 1113087"/>
                  <a:gd name="connsiteX13" fmla="*/ 117935 w 1014764"/>
                  <a:gd name="connsiteY13" fmla="*/ 183898 h 1113087"/>
                  <a:gd name="connsiteX14" fmla="*/ 96642 w 1014764"/>
                  <a:gd name="connsiteY14" fmla="*/ 46775 h 1113087"/>
                  <a:gd name="connsiteX15" fmla="*/ 50778 w 1014764"/>
                  <a:gd name="connsiteY15" fmla="*/ 444 h 11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4764" h="1113087">
                    <a:moveTo>
                      <a:pt x="50778" y="444"/>
                    </a:moveTo>
                    <a:cubicBezTo>
                      <a:pt x="34398" y="-2364"/>
                      <a:pt x="18253" y="7932"/>
                      <a:pt x="9127" y="37649"/>
                    </a:cubicBezTo>
                    <a:cubicBezTo>
                      <a:pt x="-11933" y="104573"/>
                      <a:pt x="9127" y="215488"/>
                      <a:pt x="15912" y="283815"/>
                    </a:cubicBezTo>
                    <a:cubicBezTo>
                      <a:pt x="24547" y="381995"/>
                      <a:pt x="40979" y="479333"/>
                      <a:pt x="65052" y="574908"/>
                    </a:cubicBezTo>
                    <a:cubicBezTo>
                      <a:pt x="84708" y="652361"/>
                      <a:pt x="110447" y="730750"/>
                      <a:pt x="161927" y="791823"/>
                    </a:cubicBezTo>
                    <a:cubicBezTo>
                      <a:pt x="212897" y="847386"/>
                      <a:pt x="276681" y="889640"/>
                      <a:pt x="347721" y="914906"/>
                    </a:cubicBezTo>
                    <a:cubicBezTo>
                      <a:pt x="537493" y="990955"/>
                      <a:pt x="751133" y="1002421"/>
                      <a:pt x="932715" y="1097658"/>
                    </a:cubicBezTo>
                    <a:cubicBezTo>
                      <a:pt x="956114" y="1109358"/>
                      <a:pt x="983492" y="1121058"/>
                      <a:pt x="1002914" y="1105848"/>
                    </a:cubicBezTo>
                    <a:cubicBezTo>
                      <a:pt x="1016625" y="1091870"/>
                      <a:pt x="1018674" y="1070201"/>
                      <a:pt x="1007828" y="1053900"/>
                    </a:cubicBezTo>
                    <a:cubicBezTo>
                      <a:pt x="996730" y="1038376"/>
                      <a:pt x="981484" y="1026293"/>
                      <a:pt x="963836" y="1019035"/>
                    </a:cubicBezTo>
                    <a:cubicBezTo>
                      <a:pt x="891532" y="983702"/>
                      <a:pt x="811036" y="970363"/>
                      <a:pt x="733349" y="948836"/>
                    </a:cubicBezTo>
                    <a:cubicBezTo>
                      <a:pt x="601648" y="916118"/>
                      <a:pt x="478619" y="855202"/>
                      <a:pt x="372759" y="770296"/>
                    </a:cubicBezTo>
                    <a:cubicBezTo>
                      <a:pt x="267239" y="684768"/>
                      <a:pt x="190739" y="568710"/>
                      <a:pt x="153737" y="438019"/>
                    </a:cubicBezTo>
                    <a:cubicBezTo>
                      <a:pt x="131975" y="354950"/>
                      <a:pt x="130337" y="268605"/>
                      <a:pt x="117935" y="183898"/>
                    </a:cubicBezTo>
                    <a:cubicBezTo>
                      <a:pt x="111617" y="139204"/>
                      <a:pt x="114659" y="88895"/>
                      <a:pt x="96642" y="46775"/>
                    </a:cubicBezTo>
                    <a:cubicBezTo>
                      <a:pt x="89578" y="24925"/>
                      <a:pt x="72556" y="7728"/>
                      <a:pt x="50778" y="4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C224A06-C7E7-4726-BB57-71CACB20572B}"/>
                  </a:ext>
                </a:extLst>
              </p:cNvPr>
              <p:cNvSpPr/>
              <p:nvPr/>
            </p:nvSpPr>
            <p:spPr>
              <a:xfrm>
                <a:off x="5046695" y="4980312"/>
                <a:ext cx="427943" cy="602906"/>
              </a:xfrm>
              <a:custGeom>
                <a:avLst/>
                <a:gdLst>
                  <a:gd name="connsiteX0" fmla="*/ 194010 w 427943"/>
                  <a:gd name="connsiteY0" fmla="*/ 301482 h 602906"/>
                  <a:gd name="connsiteX1" fmla="*/ 46358 w 427943"/>
                  <a:gd name="connsiteY1" fmla="*/ 447731 h 602906"/>
                  <a:gd name="connsiteX2" fmla="*/ 6344 w 427943"/>
                  <a:gd name="connsiteY2" fmla="*/ 459197 h 602906"/>
                  <a:gd name="connsiteX3" fmla="*/ 34190 w 427943"/>
                  <a:gd name="connsiteY3" fmla="*/ 523546 h 602906"/>
                  <a:gd name="connsiteX4" fmla="*/ 280122 w 427943"/>
                  <a:gd name="connsiteY4" fmla="*/ 596787 h 602906"/>
                  <a:gd name="connsiteX5" fmla="*/ 427774 w 427943"/>
                  <a:gd name="connsiteY5" fmla="*/ 383850 h 602906"/>
                  <a:gd name="connsiteX6" fmla="*/ 222792 w 427943"/>
                  <a:gd name="connsiteY6" fmla="*/ 23259 h 602906"/>
                  <a:gd name="connsiteX7" fmla="*/ 194010 w 427943"/>
                  <a:gd name="connsiteY7" fmla="*/ 301482 h 60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7943" h="602906">
                    <a:moveTo>
                      <a:pt x="194010" y="301482"/>
                    </a:moveTo>
                    <a:cubicBezTo>
                      <a:pt x="184302" y="378397"/>
                      <a:pt x="123361" y="438758"/>
                      <a:pt x="46358" y="447731"/>
                    </a:cubicBezTo>
                    <a:cubicBezTo>
                      <a:pt x="32061" y="446473"/>
                      <a:pt x="17806" y="450558"/>
                      <a:pt x="6344" y="459197"/>
                    </a:cubicBezTo>
                    <a:cubicBezTo>
                      <a:pt x="-11673" y="478852"/>
                      <a:pt x="12195" y="508570"/>
                      <a:pt x="34190" y="523546"/>
                    </a:cubicBezTo>
                    <a:cubicBezTo>
                      <a:pt x="107197" y="573387"/>
                      <a:pt x="194947" y="619953"/>
                      <a:pt x="280122" y="596787"/>
                    </a:cubicBezTo>
                    <a:cubicBezTo>
                      <a:pt x="369275" y="573387"/>
                      <a:pt x="423796" y="476278"/>
                      <a:pt x="427774" y="383850"/>
                    </a:cubicBezTo>
                    <a:cubicBezTo>
                      <a:pt x="431284" y="306396"/>
                      <a:pt x="380975" y="-100525"/>
                      <a:pt x="222792" y="23259"/>
                    </a:cubicBezTo>
                    <a:cubicBezTo>
                      <a:pt x="148615" y="81525"/>
                      <a:pt x="203136" y="223561"/>
                      <a:pt x="194010" y="301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D7FBBDD-9710-45C2-816D-0915A98B98E8}"/>
                  </a:ext>
                </a:extLst>
              </p:cNvPr>
              <p:cNvSpPr/>
              <p:nvPr/>
            </p:nvSpPr>
            <p:spPr>
              <a:xfrm>
                <a:off x="4730897" y="4983594"/>
                <a:ext cx="348978" cy="316396"/>
              </a:xfrm>
              <a:custGeom>
                <a:avLst/>
                <a:gdLst>
                  <a:gd name="connsiteX0" fmla="*/ 342734 w 348978"/>
                  <a:gd name="connsiteY0" fmla="*/ 292584 h 316396"/>
                  <a:gd name="connsiteX1" fmla="*/ 1332 w 348978"/>
                  <a:gd name="connsiteY1" fmla="*/ 121532 h 316396"/>
                  <a:gd name="connsiteX2" fmla="*/ 18180 w 348978"/>
                  <a:gd name="connsiteY2" fmla="*/ 224959 h 316396"/>
                  <a:gd name="connsiteX3" fmla="*/ 259431 w 348978"/>
                  <a:gd name="connsiteY3" fmla="*/ 268482 h 316396"/>
                  <a:gd name="connsiteX4" fmla="*/ 290319 w 348978"/>
                  <a:gd name="connsiteY4" fmla="*/ 307092 h 316396"/>
                  <a:gd name="connsiteX5" fmla="*/ 335246 w 348978"/>
                  <a:gd name="connsiteY5" fmla="*/ 308496 h 316396"/>
                  <a:gd name="connsiteX6" fmla="*/ 342734 w 348978"/>
                  <a:gd name="connsiteY6" fmla="*/ 292584 h 31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978" h="316396">
                    <a:moveTo>
                      <a:pt x="342734" y="292584"/>
                    </a:moveTo>
                    <a:cubicBezTo>
                      <a:pt x="402403" y="84794"/>
                      <a:pt x="15137" y="-147565"/>
                      <a:pt x="1332" y="121532"/>
                    </a:cubicBezTo>
                    <a:cubicBezTo>
                      <a:pt x="-2884" y="156906"/>
                      <a:pt x="2956" y="192751"/>
                      <a:pt x="18180" y="224959"/>
                    </a:cubicBezTo>
                    <a:cubicBezTo>
                      <a:pt x="77147" y="329556"/>
                      <a:pt x="177064" y="166927"/>
                      <a:pt x="259431" y="268482"/>
                    </a:cubicBezTo>
                    <a:cubicBezTo>
                      <a:pt x="268357" y="282391"/>
                      <a:pt x="278709" y="295330"/>
                      <a:pt x="290319" y="307092"/>
                    </a:cubicBezTo>
                    <a:cubicBezTo>
                      <a:pt x="302749" y="318939"/>
                      <a:pt x="322101" y="319544"/>
                      <a:pt x="335246" y="308496"/>
                    </a:cubicBezTo>
                    <a:cubicBezTo>
                      <a:pt x="338891" y="303812"/>
                      <a:pt x="341449" y="298377"/>
                      <a:pt x="342734" y="292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8D2C74-CE99-4348-B99C-7783B35F1C13}"/>
                  </a:ext>
                </a:extLst>
              </p:cNvPr>
              <p:cNvSpPr/>
              <p:nvPr/>
            </p:nvSpPr>
            <p:spPr>
              <a:xfrm>
                <a:off x="5982009" y="6109941"/>
                <a:ext cx="617602" cy="728501"/>
              </a:xfrm>
              <a:custGeom>
                <a:avLst/>
                <a:gdLst>
                  <a:gd name="connsiteX0" fmla="*/ 12402 w 617602"/>
                  <a:gd name="connsiteY0" fmla="*/ 83274 h 728501"/>
                  <a:gd name="connsiteX1" fmla="*/ 59202 w 617602"/>
                  <a:gd name="connsiteY1" fmla="*/ 125627 h 728501"/>
                  <a:gd name="connsiteX2" fmla="*/ 375566 w 617602"/>
                  <a:gd name="connsiteY2" fmla="*/ 612576 h 728501"/>
                  <a:gd name="connsiteX3" fmla="*/ 422366 w 617602"/>
                  <a:gd name="connsiteY3" fmla="*/ 724895 h 728501"/>
                  <a:gd name="connsiteX4" fmla="*/ 493735 w 617602"/>
                  <a:gd name="connsiteY4" fmla="*/ 714599 h 728501"/>
                  <a:gd name="connsiteX5" fmla="*/ 617520 w 617602"/>
                  <a:gd name="connsiteY5" fmla="*/ 498853 h 728501"/>
                  <a:gd name="connsiteX6" fmla="*/ 558318 w 617602"/>
                  <a:gd name="connsiteY6" fmla="*/ 248944 h 728501"/>
                  <a:gd name="connsiteX7" fmla="*/ 305601 w 617602"/>
                  <a:gd name="connsiteY7" fmla="*/ 16350 h 728501"/>
                  <a:gd name="connsiteX8" fmla="*/ 12402 w 617602"/>
                  <a:gd name="connsiteY8" fmla="*/ 83274 h 7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602" h="728501">
                    <a:moveTo>
                      <a:pt x="12402" y="83274"/>
                    </a:moveTo>
                    <a:cubicBezTo>
                      <a:pt x="25420" y="100005"/>
                      <a:pt x="41258" y="114338"/>
                      <a:pt x="59202" y="125627"/>
                    </a:cubicBezTo>
                    <a:cubicBezTo>
                      <a:pt x="221362" y="242626"/>
                      <a:pt x="358953" y="413444"/>
                      <a:pt x="375566" y="612576"/>
                    </a:cubicBezTo>
                    <a:cubicBezTo>
                      <a:pt x="379077" y="655398"/>
                      <a:pt x="383054" y="708515"/>
                      <a:pt x="422366" y="724895"/>
                    </a:cubicBezTo>
                    <a:cubicBezTo>
                      <a:pt x="446512" y="732133"/>
                      <a:pt x="472619" y="728367"/>
                      <a:pt x="493735" y="714599"/>
                    </a:cubicBezTo>
                    <a:cubicBezTo>
                      <a:pt x="569550" y="672948"/>
                      <a:pt x="612372" y="585199"/>
                      <a:pt x="617520" y="498853"/>
                    </a:cubicBezTo>
                    <a:cubicBezTo>
                      <a:pt x="619074" y="411902"/>
                      <a:pt x="598714" y="325958"/>
                      <a:pt x="558318" y="248944"/>
                    </a:cubicBezTo>
                    <a:cubicBezTo>
                      <a:pt x="508477" y="141539"/>
                      <a:pt x="422600" y="47940"/>
                      <a:pt x="305601" y="16350"/>
                    </a:cubicBezTo>
                    <a:cubicBezTo>
                      <a:pt x="256461" y="3715"/>
                      <a:pt x="-66689" y="-35363"/>
                      <a:pt x="12402" y="83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4DC29E2-9AF7-4A1F-9C6C-E1532A39CD89}"/>
                  </a:ext>
                </a:extLst>
              </p:cNvPr>
              <p:cNvSpPr/>
              <p:nvPr/>
            </p:nvSpPr>
            <p:spPr>
              <a:xfrm>
                <a:off x="4903215" y="6109248"/>
                <a:ext cx="635584" cy="331339"/>
              </a:xfrm>
              <a:custGeom>
                <a:avLst/>
                <a:gdLst>
                  <a:gd name="connsiteX0" fmla="*/ 80795 w 635584"/>
                  <a:gd name="connsiteY0" fmla="*/ 44654 h 331339"/>
                  <a:gd name="connsiteX1" fmla="*/ 228682 w 635584"/>
                  <a:gd name="connsiteY1" fmla="*/ 89816 h 331339"/>
                  <a:gd name="connsiteX2" fmla="*/ 418220 w 635584"/>
                  <a:gd name="connsiteY2" fmla="*/ 52610 h 331339"/>
                  <a:gd name="connsiteX3" fmla="*/ 471571 w 635584"/>
                  <a:gd name="connsiteY3" fmla="*/ 9788 h 331339"/>
                  <a:gd name="connsiteX4" fmla="*/ 594186 w 635584"/>
                  <a:gd name="connsiteY4" fmla="*/ 35060 h 331339"/>
                  <a:gd name="connsiteX5" fmla="*/ 635136 w 635584"/>
                  <a:gd name="connsiteY5" fmla="*/ 160249 h 331339"/>
                  <a:gd name="connsiteX6" fmla="*/ 564937 w 635584"/>
                  <a:gd name="connsiteY6" fmla="*/ 305094 h 331339"/>
                  <a:gd name="connsiteX7" fmla="*/ 351531 w 635584"/>
                  <a:gd name="connsiteY7" fmla="*/ 310241 h 331339"/>
                  <a:gd name="connsiteX8" fmla="*/ 40548 w 635584"/>
                  <a:gd name="connsiteY8" fmla="*/ 155569 h 331339"/>
                  <a:gd name="connsiteX9" fmla="*/ 4513 w 635584"/>
                  <a:gd name="connsiteY9" fmla="*/ 111344 h 331339"/>
                  <a:gd name="connsiteX10" fmla="*/ 12703 w 635584"/>
                  <a:gd name="connsiteY10" fmla="*/ 57524 h 331339"/>
                  <a:gd name="connsiteX11" fmla="*/ 54354 w 635584"/>
                  <a:gd name="connsiteY11" fmla="*/ 43484 h 331339"/>
                  <a:gd name="connsiteX12" fmla="*/ 80796 w 635584"/>
                  <a:gd name="connsiteY12" fmla="*/ 44654 h 33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584" h="331339">
                    <a:moveTo>
                      <a:pt x="80795" y="44654"/>
                    </a:moveTo>
                    <a:cubicBezTo>
                      <a:pt x="129467" y="51674"/>
                      <a:pt x="177670" y="84434"/>
                      <a:pt x="228682" y="89816"/>
                    </a:cubicBezTo>
                    <a:cubicBezTo>
                      <a:pt x="291627" y="96602"/>
                      <a:pt x="365336" y="89816"/>
                      <a:pt x="418220" y="52610"/>
                    </a:cubicBezTo>
                    <a:cubicBezTo>
                      <a:pt x="435142" y="37294"/>
                      <a:pt x="452957" y="22995"/>
                      <a:pt x="471571" y="9788"/>
                    </a:cubicBezTo>
                    <a:cubicBezTo>
                      <a:pt x="513548" y="-9716"/>
                      <a:pt x="563343" y="547"/>
                      <a:pt x="594186" y="35060"/>
                    </a:cubicBezTo>
                    <a:cubicBezTo>
                      <a:pt x="623704" y="69817"/>
                      <a:pt x="638408" y="114767"/>
                      <a:pt x="635136" y="160249"/>
                    </a:cubicBezTo>
                    <a:cubicBezTo>
                      <a:pt x="635764" y="216872"/>
                      <a:pt x="609771" y="270504"/>
                      <a:pt x="564937" y="305094"/>
                    </a:cubicBezTo>
                    <a:cubicBezTo>
                      <a:pt x="504097" y="346745"/>
                      <a:pt x="421964" y="331301"/>
                      <a:pt x="351531" y="310241"/>
                    </a:cubicBezTo>
                    <a:cubicBezTo>
                      <a:pt x="239680" y="276780"/>
                      <a:pt x="128765" y="231852"/>
                      <a:pt x="40548" y="155569"/>
                    </a:cubicBezTo>
                    <a:cubicBezTo>
                      <a:pt x="25208" y="143885"/>
                      <a:pt x="12858" y="128728"/>
                      <a:pt x="4513" y="111344"/>
                    </a:cubicBezTo>
                    <a:cubicBezTo>
                      <a:pt x="-3724" y="93374"/>
                      <a:pt x="-507" y="72230"/>
                      <a:pt x="12703" y="57524"/>
                    </a:cubicBezTo>
                    <a:cubicBezTo>
                      <a:pt x="24583" y="48239"/>
                      <a:pt x="39277" y="43286"/>
                      <a:pt x="54354" y="43484"/>
                    </a:cubicBezTo>
                    <a:cubicBezTo>
                      <a:pt x="63185" y="43010"/>
                      <a:pt x="72041" y="43402"/>
                      <a:pt x="80796" y="446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B03DE17-CF8B-41F7-B90F-D2ED88B183AB}"/>
                  </a:ext>
                </a:extLst>
              </p:cNvPr>
              <p:cNvSpPr/>
              <p:nvPr/>
            </p:nvSpPr>
            <p:spPr>
              <a:xfrm>
                <a:off x="5871481" y="5116419"/>
                <a:ext cx="1029653" cy="745864"/>
              </a:xfrm>
              <a:custGeom>
                <a:avLst/>
                <a:gdLst>
                  <a:gd name="connsiteX0" fmla="*/ 124335 w 1029653"/>
                  <a:gd name="connsiteY0" fmla="*/ 433068 h 745864"/>
                  <a:gd name="connsiteX1" fmla="*/ 489605 w 1029653"/>
                  <a:gd name="connsiteY1" fmla="*/ 660982 h 745864"/>
                  <a:gd name="connsiteX2" fmla="*/ 957600 w 1029653"/>
                  <a:gd name="connsiteY2" fmla="*/ 724395 h 745864"/>
                  <a:gd name="connsiteX3" fmla="*/ 1028969 w 1029653"/>
                  <a:gd name="connsiteY3" fmla="*/ 618628 h 745864"/>
                  <a:gd name="connsiteX4" fmla="*/ 945666 w 1029653"/>
                  <a:gd name="connsiteY4" fmla="*/ 525029 h 745864"/>
                  <a:gd name="connsiteX5" fmla="*/ 515111 w 1029653"/>
                  <a:gd name="connsiteY5" fmla="*/ 353275 h 745864"/>
                  <a:gd name="connsiteX6" fmla="*/ 432509 w 1029653"/>
                  <a:gd name="connsiteY6" fmla="*/ 349765 h 745864"/>
                  <a:gd name="connsiteX7" fmla="*/ 445847 w 1029653"/>
                  <a:gd name="connsiteY7" fmla="*/ 422539 h 745864"/>
                  <a:gd name="connsiteX8" fmla="*/ 555592 w 1029653"/>
                  <a:gd name="connsiteY8" fmla="*/ 496716 h 745864"/>
                  <a:gd name="connsiteX9" fmla="*/ 750512 w 1029653"/>
                  <a:gd name="connsiteY9" fmla="*/ 566915 h 745864"/>
                  <a:gd name="connsiteX10" fmla="*/ 707457 w 1029653"/>
                  <a:gd name="connsiteY10" fmla="*/ 625648 h 745864"/>
                  <a:gd name="connsiteX11" fmla="*/ 319488 w 1029653"/>
                  <a:gd name="connsiteY11" fmla="*/ 491100 h 745864"/>
                  <a:gd name="connsiteX12" fmla="*/ 108891 w 1029653"/>
                  <a:gd name="connsiteY12" fmla="*/ 233702 h 745864"/>
                  <a:gd name="connsiteX13" fmla="*/ 74961 w 1029653"/>
                  <a:gd name="connsiteY13" fmla="*/ 114363 h 745864"/>
                  <a:gd name="connsiteX14" fmla="*/ 58347 w 1029653"/>
                  <a:gd name="connsiteY14" fmla="*/ 8597 h 745864"/>
                  <a:gd name="connsiteX15" fmla="*/ 2656 w 1029653"/>
                  <a:gd name="connsiteY15" fmla="*/ 189243 h 745864"/>
                  <a:gd name="connsiteX16" fmla="*/ 124335 w 1029653"/>
                  <a:gd name="connsiteY16" fmla="*/ 433068 h 7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9653" h="745864">
                    <a:moveTo>
                      <a:pt x="124335" y="433068"/>
                    </a:moveTo>
                    <a:cubicBezTo>
                      <a:pt x="221209" y="540707"/>
                      <a:pt x="354354" y="609268"/>
                      <a:pt x="489605" y="660982"/>
                    </a:cubicBezTo>
                    <a:cubicBezTo>
                      <a:pt x="618304" y="710356"/>
                      <a:pt x="820477" y="782193"/>
                      <a:pt x="957600" y="724395"/>
                    </a:cubicBezTo>
                    <a:cubicBezTo>
                      <a:pt x="999719" y="706612"/>
                      <a:pt x="1035053" y="663790"/>
                      <a:pt x="1028969" y="618628"/>
                    </a:cubicBezTo>
                    <a:cubicBezTo>
                      <a:pt x="1022885" y="573467"/>
                      <a:pt x="984041" y="545153"/>
                      <a:pt x="945666" y="525029"/>
                    </a:cubicBezTo>
                    <a:cubicBezTo>
                      <a:pt x="809713" y="451788"/>
                      <a:pt x="652935" y="422539"/>
                      <a:pt x="515111" y="353275"/>
                    </a:cubicBezTo>
                    <a:cubicBezTo>
                      <a:pt x="488669" y="339937"/>
                      <a:pt x="452633" y="328003"/>
                      <a:pt x="432509" y="349765"/>
                    </a:cubicBezTo>
                    <a:cubicBezTo>
                      <a:pt x="412385" y="371527"/>
                      <a:pt x="425255" y="404053"/>
                      <a:pt x="445847" y="422539"/>
                    </a:cubicBezTo>
                    <a:cubicBezTo>
                      <a:pt x="478913" y="452104"/>
                      <a:pt x="515830" y="477056"/>
                      <a:pt x="555592" y="496716"/>
                    </a:cubicBezTo>
                    <a:cubicBezTo>
                      <a:pt x="607306" y="520115"/>
                      <a:pt x="710030" y="528539"/>
                      <a:pt x="750512" y="566915"/>
                    </a:cubicBezTo>
                    <a:cubicBezTo>
                      <a:pt x="790993" y="605291"/>
                      <a:pt x="756128" y="632902"/>
                      <a:pt x="707457" y="625648"/>
                    </a:cubicBezTo>
                    <a:cubicBezTo>
                      <a:pt x="571036" y="605057"/>
                      <a:pt x="434615" y="567149"/>
                      <a:pt x="319488" y="491100"/>
                    </a:cubicBezTo>
                    <a:cubicBezTo>
                      <a:pt x="223569" y="430030"/>
                      <a:pt x="149757" y="339815"/>
                      <a:pt x="108891" y="233702"/>
                    </a:cubicBezTo>
                    <a:cubicBezTo>
                      <a:pt x="94276" y="194937"/>
                      <a:pt x="82927" y="155019"/>
                      <a:pt x="74961" y="114363"/>
                    </a:cubicBezTo>
                    <a:cubicBezTo>
                      <a:pt x="70749" y="90964"/>
                      <a:pt x="79641" y="25211"/>
                      <a:pt x="58347" y="8597"/>
                    </a:cubicBezTo>
                    <a:cubicBezTo>
                      <a:pt x="-8810" y="-44286"/>
                      <a:pt x="-1790" y="163035"/>
                      <a:pt x="2656" y="189243"/>
                    </a:cubicBezTo>
                    <a:cubicBezTo>
                      <a:pt x="19516" y="280331"/>
                      <a:pt x="61684" y="364831"/>
                      <a:pt x="124335" y="43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A48845B-CA2B-4F7D-A2C7-D5E87B20DA61}"/>
                  </a:ext>
                </a:extLst>
              </p:cNvPr>
              <p:cNvSpPr/>
              <p:nvPr/>
            </p:nvSpPr>
            <p:spPr>
              <a:xfrm>
                <a:off x="4829537" y="4410900"/>
                <a:ext cx="956862" cy="336800"/>
              </a:xfrm>
              <a:custGeom>
                <a:avLst/>
                <a:gdLst>
                  <a:gd name="connsiteX0" fmla="*/ 929940 w 956862"/>
                  <a:gd name="connsiteY0" fmla="*/ 100106 h 336800"/>
                  <a:gd name="connsiteX1" fmla="*/ 758186 w 956862"/>
                  <a:gd name="connsiteY1" fmla="*/ 23121 h 336800"/>
                  <a:gd name="connsiteX2" fmla="*/ 578944 w 956862"/>
                  <a:gd name="connsiteY2" fmla="*/ 96830 h 336800"/>
                  <a:gd name="connsiteX3" fmla="*/ 245498 w 956862"/>
                  <a:gd name="connsiteY3" fmla="*/ 4869 h 336800"/>
                  <a:gd name="connsiteX4" fmla="*/ 11500 w 956862"/>
                  <a:gd name="connsiteY4" fmla="*/ 131462 h 336800"/>
                  <a:gd name="connsiteX5" fmla="*/ 7288 w 956862"/>
                  <a:gd name="connsiteY5" fmla="*/ 178261 h 336800"/>
                  <a:gd name="connsiteX6" fmla="*/ 27646 w 956862"/>
                  <a:gd name="connsiteY6" fmla="*/ 184111 h 336800"/>
                  <a:gd name="connsiteX7" fmla="*/ 306103 w 956862"/>
                  <a:gd name="connsiteY7" fmla="*/ 148544 h 336800"/>
                  <a:gd name="connsiteX8" fmla="*/ 589240 w 956862"/>
                  <a:gd name="connsiteY8" fmla="*/ 224359 h 336800"/>
                  <a:gd name="connsiteX9" fmla="*/ 753038 w 956862"/>
                  <a:gd name="connsiteY9" fmla="*/ 327084 h 336800"/>
                  <a:gd name="connsiteX10" fmla="*/ 947186 w 956862"/>
                  <a:gd name="connsiteY10" fmla="*/ 239195 h 336800"/>
                  <a:gd name="connsiteX11" fmla="*/ 929941 w 956862"/>
                  <a:gd name="connsiteY11" fmla="*/ 100106 h 3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862" h="336800">
                    <a:moveTo>
                      <a:pt x="929940" y="100106"/>
                    </a:moveTo>
                    <a:cubicBezTo>
                      <a:pt x="889608" y="46779"/>
                      <a:pt x="824832" y="17744"/>
                      <a:pt x="758186" y="23121"/>
                    </a:cubicBezTo>
                    <a:cubicBezTo>
                      <a:pt x="692393" y="29137"/>
                      <a:pt x="629935" y="54821"/>
                      <a:pt x="578944" y="96830"/>
                    </a:cubicBezTo>
                    <a:cubicBezTo>
                      <a:pt x="485962" y="20092"/>
                      <a:pt x="364671" y="-13359"/>
                      <a:pt x="245498" y="4869"/>
                    </a:cubicBezTo>
                    <a:cubicBezTo>
                      <a:pt x="157515" y="17505"/>
                      <a:pt x="66256" y="57051"/>
                      <a:pt x="11500" y="131462"/>
                    </a:cubicBezTo>
                    <a:cubicBezTo>
                      <a:pt x="1438" y="145502"/>
                      <a:pt x="-6284" y="167264"/>
                      <a:pt x="7288" y="178261"/>
                    </a:cubicBezTo>
                    <a:cubicBezTo>
                      <a:pt x="13329" y="182220"/>
                      <a:pt x="20425" y="184259"/>
                      <a:pt x="27646" y="184111"/>
                    </a:cubicBezTo>
                    <a:cubicBezTo>
                      <a:pt x="119139" y="188323"/>
                      <a:pt x="210866" y="146672"/>
                      <a:pt x="306103" y="148544"/>
                    </a:cubicBezTo>
                    <a:cubicBezTo>
                      <a:pt x="405581" y="147908"/>
                      <a:pt x="503391" y="174098"/>
                      <a:pt x="589240" y="224359"/>
                    </a:cubicBezTo>
                    <a:cubicBezTo>
                      <a:pt x="643996" y="258289"/>
                      <a:pt x="691965" y="304620"/>
                      <a:pt x="753038" y="327084"/>
                    </a:cubicBezTo>
                    <a:cubicBezTo>
                      <a:pt x="830921" y="356426"/>
                      <a:pt x="917843" y="317077"/>
                      <a:pt x="947186" y="239195"/>
                    </a:cubicBezTo>
                    <a:cubicBezTo>
                      <a:pt x="964659" y="192817"/>
                      <a:pt x="958211" y="140813"/>
                      <a:pt x="929941" y="100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C67543-B8FB-46F3-A386-328CDEE57DB5}"/>
                  </a:ext>
                </a:extLst>
              </p:cNvPr>
              <p:cNvSpPr/>
              <p:nvPr/>
            </p:nvSpPr>
            <p:spPr>
              <a:xfrm>
                <a:off x="4332985" y="4678251"/>
                <a:ext cx="316496" cy="539070"/>
              </a:xfrm>
              <a:custGeom>
                <a:avLst/>
                <a:gdLst>
                  <a:gd name="connsiteX0" fmla="*/ 96685 w 316496"/>
                  <a:gd name="connsiteY0" fmla="*/ 81729 h 539070"/>
                  <a:gd name="connsiteX1" fmla="*/ 44 w 316496"/>
                  <a:gd name="connsiteY1" fmla="*/ 346848 h 539070"/>
                  <a:gd name="connsiteX2" fmla="*/ 159630 w 316496"/>
                  <a:gd name="connsiteY2" fmla="*/ 538960 h 539070"/>
                  <a:gd name="connsiteX3" fmla="*/ 192389 w 316496"/>
                  <a:gd name="connsiteY3" fmla="*/ 532876 h 539070"/>
                  <a:gd name="connsiteX4" fmla="*/ 218597 w 316496"/>
                  <a:gd name="connsiteY4" fmla="*/ 435065 h 539070"/>
                  <a:gd name="connsiteX5" fmla="*/ 288796 w 316496"/>
                  <a:gd name="connsiteY5" fmla="*/ 128294 h 539070"/>
                  <a:gd name="connsiteX6" fmla="*/ 314302 w 316496"/>
                  <a:gd name="connsiteY6" fmla="*/ 44055 h 539070"/>
                  <a:gd name="connsiteX7" fmla="*/ 258143 w 316496"/>
                  <a:gd name="connsiteY7" fmla="*/ 1468 h 539070"/>
                  <a:gd name="connsiteX8" fmla="*/ 96685 w 316496"/>
                  <a:gd name="connsiteY8" fmla="*/ 81729 h 5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496" h="539070">
                    <a:moveTo>
                      <a:pt x="96685" y="81729"/>
                    </a:moveTo>
                    <a:cubicBezTo>
                      <a:pt x="35969" y="156944"/>
                      <a:pt x="1973" y="250205"/>
                      <a:pt x="44" y="346848"/>
                    </a:cubicBezTo>
                    <a:cubicBezTo>
                      <a:pt x="-1595" y="451679"/>
                      <a:pt x="42865" y="538258"/>
                      <a:pt x="159630" y="538960"/>
                    </a:cubicBezTo>
                    <a:cubicBezTo>
                      <a:pt x="170880" y="539591"/>
                      <a:pt x="182116" y="537504"/>
                      <a:pt x="192389" y="532876"/>
                    </a:cubicBezTo>
                    <a:cubicBezTo>
                      <a:pt x="224213" y="516028"/>
                      <a:pt x="221873" y="470867"/>
                      <a:pt x="218597" y="435065"/>
                    </a:cubicBezTo>
                    <a:cubicBezTo>
                      <a:pt x="209258" y="327978"/>
                      <a:pt x="233815" y="220664"/>
                      <a:pt x="288796" y="128294"/>
                    </a:cubicBezTo>
                    <a:cubicBezTo>
                      <a:pt x="304240" y="102321"/>
                      <a:pt x="322960" y="73071"/>
                      <a:pt x="314302" y="44055"/>
                    </a:cubicBezTo>
                    <a:cubicBezTo>
                      <a:pt x="305089" y="20422"/>
                      <a:pt x="283386" y="3963"/>
                      <a:pt x="258143" y="1468"/>
                    </a:cubicBezTo>
                    <a:cubicBezTo>
                      <a:pt x="192155" y="-8360"/>
                      <a:pt x="136464" y="32589"/>
                      <a:pt x="96685" y="817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094A47-6DFB-4607-83DB-D3033ABDFA3E}"/>
                  </a:ext>
                </a:extLst>
              </p:cNvPr>
              <p:cNvSpPr/>
              <p:nvPr/>
            </p:nvSpPr>
            <p:spPr>
              <a:xfrm>
                <a:off x="5710069" y="6393296"/>
                <a:ext cx="461382" cy="792379"/>
              </a:xfrm>
              <a:custGeom>
                <a:avLst/>
                <a:gdLst>
                  <a:gd name="connsiteX0" fmla="*/ 456798 w 461382"/>
                  <a:gd name="connsiteY0" fmla="*/ 602998 h 792379"/>
                  <a:gd name="connsiteX1" fmla="*/ 441588 w 461382"/>
                  <a:gd name="connsiteY1" fmla="*/ 359406 h 792379"/>
                  <a:gd name="connsiteX2" fmla="*/ 248307 w 461382"/>
                  <a:gd name="connsiteY2" fmla="*/ 66208 h 792379"/>
                  <a:gd name="connsiteX3" fmla="*/ 39580 w 461382"/>
                  <a:gd name="connsiteY3" fmla="*/ 14728 h 792379"/>
                  <a:gd name="connsiteX4" fmla="*/ 32561 w 461382"/>
                  <a:gd name="connsiteY4" fmla="*/ 187418 h 792379"/>
                  <a:gd name="connsiteX5" fmla="*/ 163131 w 461382"/>
                  <a:gd name="connsiteY5" fmla="*/ 317287 h 792379"/>
                  <a:gd name="connsiteX6" fmla="*/ 247370 w 461382"/>
                  <a:gd name="connsiteY6" fmla="*/ 530927 h 792379"/>
                  <a:gd name="connsiteX7" fmla="*/ 233565 w 461382"/>
                  <a:gd name="connsiteY7" fmla="*/ 723507 h 792379"/>
                  <a:gd name="connsiteX8" fmla="*/ 262112 w 461382"/>
                  <a:gd name="connsiteY8" fmla="*/ 781772 h 792379"/>
                  <a:gd name="connsiteX9" fmla="*/ 303296 w 461382"/>
                  <a:gd name="connsiteY9" fmla="*/ 792302 h 792379"/>
                  <a:gd name="connsiteX10" fmla="*/ 420295 w 461382"/>
                  <a:gd name="connsiteY10" fmla="*/ 714381 h 792379"/>
                  <a:gd name="connsiteX11" fmla="*/ 456798 w 461382"/>
                  <a:gd name="connsiteY11" fmla="*/ 602998 h 79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2" h="792379">
                    <a:moveTo>
                      <a:pt x="456798" y="602998"/>
                    </a:moveTo>
                    <a:cubicBezTo>
                      <a:pt x="466232" y="521542"/>
                      <a:pt x="461081" y="439057"/>
                      <a:pt x="441588" y="359406"/>
                    </a:cubicBezTo>
                    <a:cubicBezTo>
                      <a:pt x="414568" y="241588"/>
                      <a:pt x="345937" y="137478"/>
                      <a:pt x="248307" y="66208"/>
                    </a:cubicBezTo>
                    <a:cubicBezTo>
                      <a:pt x="198465" y="30640"/>
                      <a:pt x="99484" y="-27391"/>
                      <a:pt x="39580" y="14728"/>
                    </a:cubicBezTo>
                    <a:cubicBezTo>
                      <a:pt x="-20323" y="56848"/>
                      <a:pt x="-3475" y="138279"/>
                      <a:pt x="32561" y="187418"/>
                    </a:cubicBezTo>
                    <a:cubicBezTo>
                      <a:pt x="68596" y="236558"/>
                      <a:pt x="123118" y="270487"/>
                      <a:pt x="163131" y="317287"/>
                    </a:cubicBezTo>
                    <a:cubicBezTo>
                      <a:pt x="212012" y="378434"/>
                      <a:pt x="241364" y="452874"/>
                      <a:pt x="247370" y="530927"/>
                    </a:cubicBezTo>
                    <a:cubicBezTo>
                      <a:pt x="254624" y="599722"/>
                      <a:pt x="231224" y="658455"/>
                      <a:pt x="233565" y="723507"/>
                    </a:cubicBezTo>
                    <a:cubicBezTo>
                      <a:pt x="233268" y="746364"/>
                      <a:pt x="243868" y="767998"/>
                      <a:pt x="262112" y="781772"/>
                    </a:cubicBezTo>
                    <a:cubicBezTo>
                      <a:pt x="274486" y="789303"/>
                      <a:pt x="288826" y="792969"/>
                      <a:pt x="303296" y="792302"/>
                    </a:cubicBezTo>
                    <a:cubicBezTo>
                      <a:pt x="353025" y="787960"/>
                      <a:pt x="397119" y="758593"/>
                      <a:pt x="420295" y="714381"/>
                    </a:cubicBezTo>
                    <a:cubicBezTo>
                      <a:pt x="439465" y="679926"/>
                      <a:pt x="451856" y="642116"/>
                      <a:pt x="456798" y="6029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25088D3-6D75-43D1-A572-78A3868041FF}"/>
                  </a:ext>
                </a:extLst>
              </p:cNvPr>
              <p:cNvSpPr/>
              <p:nvPr/>
            </p:nvSpPr>
            <p:spPr>
              <a:xfrm>
                <a:off x="4557326" y="6197494"/>
                <a:ext cx="1231613" cy="842440"/>
              </a:xfrm>
              <a:custGeom>
                <a:avLst/>
                <a:gdLst>
                  <a:gd name="connsiteX0" fmla="*/ 480972 w 1231613"/>
                  <a:gd name="connsiteY0" fmla="*/ 430253 h 842440"/>
                  <a:gd name="connsiteX1" fmla="*/ 810674 w 1231613"/>
                  <a:gd name="connsiteY1" fmla="*/ 539764 h 842440"/>
                  <a:gd name="connsiteX2" fmla="*/ 991554 w 1231613"/>
                  <a:gd name="connsiteY2" fmla="*/ 615813 h 842440"/>
                  <a:gd name="connsiteX3" fmla="*/ 1116041 w 1231613"/>
                  <a:gd name="connsiteY3" fmla="*/ 762764 h 842440"/>
                  <a:gd name="connsiteX4" fmla="*/ 1162841 w 1231613"/>
                  <a:gd name="connsiteY4" fmla="*/ 841153 h 842440"/>
                  <a:gd name="connsiteX5" fmla="*/ 1228828 w 1231613"/>
                  <a:gd name="connsiteY5" fmla="*/ 800671 h 842440"/>
                  <a:gd name="connsiteX6" fmla="*/ 1217830 w 1231613"/>
                  <a:gd name="connsiteY6" fmla="*/ 716900 h 842440"/>
                  <a:gd name="connsiteX7" fmla="*/ 890234 w 1231613"/>
                  <a:gd name="connsiteY7" fmla="*/ 429083 h 842440"/>
                  <a:gd name="connsiteX8" fmla="*/ 467634 w 1231613"/>
                  <a:gd name="connsiteY8" fmla="*/ 283303 h 842440"/>
                  <a:gd name="connsiteX9" fmla="*/ 98620 w 1231613"/>
                  <a:gd name="connsiteY9" fmla="*/ 36904 h 842440"/>
                  <a:gd name="connsiteX10" fmla="*/ 341 w 1231613"/>
                  <a:gd name="connsiteY10" fmla="*/ 63579 h 842440"/>
                  <a:gd name="connsiteX11" fmla="*/ 480972 w 1231613"/>
                  <a:gd name="connsiteY11" fmla="*/ 430253 h 84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1613" h="842440">
                    <a:moveTo>
                      <a:pt x="480972" y="430253"/>
                    </a:moveTo>
                    <a:lnTo>
                      <a:pt x="810674" y="539764"/>
                    </a:lnTo>
                    <a:cubicBezTo>
                      <a:pt x="873724" y="557981"/>
                      <a:pt x="934429" y="583504"/>
                      <a:pt x="991554" y="615813"/>
                    </a:cubicBezTo>
                    <a:cubicBezTo>
                      <a:pt x="1048985" y="648699"/>
                      <a:pt x="1093044" y="700708"/>
                      <a:pt x="1116041" y="762764"/>
                    </a:cubicBezTo>
                    <a:cubicBezTo>
                      <a:pt x="1125869" y="792950"/>
                      <a:pt x="1133123" y="830623"/>
                      <a:pt x="1162841" y="841153"/>
                    </a:cubicBezTo>
                    <a:cubicBezTo>
                      <a:pt x="1192131" y="847523"/>
                      <a:pt x="1221235" y="829669"/>
                      <a:pt x="1228828" y="800671"/>
                    </a:cubicBezTo>
                    <a:cubicBezTo>
                      <a:pt x="1234883" y="772313"/>
                      <a:pt x="1231000" y="742735"/>
                      <a:pt x="1217830" y="716900"/>
                    </a:cubicBezTo>
                    <a:cubicBezTo>
                      <a:pt x="1160501" y="579310"/>
                      <a:pt x="1028058" y="486647"/>
                      <a:pt x="890234" y="429083"/>
                    </a:cubicBezTo>
                    <a:cubicBezTo>
                      <a:pt x="752409" y="371520"/>
                      <a:pt x="605225" y="340866"/>
                      <a:pt x="467634" y="283303"/>
                    </a:cubicBezTo>
                    <a:cubicBezTo>
                      <a:pt x="329980" y="225568"/>
                      <a:pt x="204704" y="141918"/>
                      <a:pt x="98620" y="36904"/>
                    </a:cubicBezTo>
                    <a:cubicBezTo>
                      <a:pt x="49247" y="-12002"/>
                      <a:pt x="-4807" y="-20894"/>
                      <a:pt x="341" y="63579"/>
                    </a:cubicBezTo>
                    <a:cubicBezTo>
                      <a:pt x="14849" y="287983"/>
                      <a:pt x="306644" y="372456"/>
                      <a:pt x="480972" y="43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17EE8D2-1E9C-4A0E-A31A-105237312AAF}"/>
                  </a:ext>
                </a:extLst>
              </p:cNvPr>
              <p:cNvSpPr/>
              <p:nvPr/>
            </p:nvSpPr>
            <p:spPr>
              <a:xfrm>
                <a:off x="6886590" y="6255550"/>
                <a:ext cx="455551" cy="511089"/>
              </a:xfrm>
              <a:custGeom>
                <a:avLst/>
                <a:gdLst>
                  <a:gd name="connsiteX0" fmla="*/ 83824 w 455551"/>
                  <a:gd name="connsiteY0" fmla="*/ 20734 h 511089"/>
                  <a:gd name="connsiteX1" fmla="*/ 54 w 455551"/>
                  <a:gd name="connsiteY1" fmla="*/ 73149 h 511089"/>
                  <a:gd name="connsiteX2" fmla="*/ 98801 w 455551"/>
                  <a:gd name="connsiteY2" fmla="*/ 232970 h 511089"/>
                  <a:gd name="connsiteX3" fmla="*/ 262599 w 455551"/>
                  <a:gd name="connsiteY3" fmla="*/ 338971 h 511089"/>
                  <a:gd name="connsiteX4" fmla="*/ 329522 w 455551"/>
                  <a:gd name="connsiteY4" fmla="*/ 409170 h 511089"/>
                  <a:gd name="connsiteX5" fmla="*/ 430141 w 455551"/>
                  <a:gd name="connsiteY5" fmla="*/ 492473 h 511089"/>
                  <a:gd name="connsiteX6" fmla="*/ 421249 w 455551"/>
                  <a:gd name="connsiteY6" fmla="*/ 301999 h 511089"/>
                  <a:gd name="connsiteX7" fmla="*/ 267278 w 455551"/>
                  <a:gd name="connsiteY7" fmla="*/ 182426 h 511089"/>
                  <a:gd name="connsiteX8" fmla="*/ 94355 w 455551"/>
                  <a:gd name="connsiteY8" fmla="*/ 39922 h 511089"/>
                  <a:gd name="connsiteX9" fmla="*/ 83824 w 455551"/>
                  <a:gd name="connsiteY9" fmla="*/ 20734 h 51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551" h="511089">
                    <a:moveTo>
                      <a:pt x="83824" y="20734"/>
                    </a:moveTo>
                    <a:cubicBezTo>
                      <a:pt x="48491" y="-24662"/>
                      <a:pt x="1925" y="9736"/>
                      <a:pt x="54" y="73149"/>
                    </a:cubicBezTo>
                    <a:cubicBezTo>
                      <a:pt x="-1819" y="136562"/>
                      <a:pt x="45683" y="195296"/>
                      <a:pt x="98801" y="232970"/>
                    </a:cubicBezTo>
                    <a:cubicBezTo>
                      <a:pt x="151918" y="270643"/>
                      <a:pt x="213693" y="296383"/>
                      <a:pt x="262599" y="338971"/>
                    </a:cubicBezTo>
                    <a:cubicBezTo>
                      <a:pt x="287686" y="359553"/>
                      <a:pt x="310161" y="383128"/>
                      <a:pt x="329522" y="409170"/>
                    </a:cubicBezTo>
                    <a:cubicBezTo>
                      <a:pt x="352922" y="443801"/>
                      <a:pt x="366260" y="554716"/>
                      <a:pt x="430141" y="492473"/>
                    </a:cubicBezTo>
                    <a:cubicBezTo>
                      <a:pt x="475770" y="448247"/>
                      <a:pt x="451903" y="345522"/>
                      <a:pt x="421249" y="301999"/>
                    </a:cubicBezTo>
                    <a:cubicBezTo>
                      <a:pt x="383342" y="248413"/>
                      <a:pt x="324374" y="214718"/>
                      <a:pt x="267278" y="182426"/>
                    </a:cubicBezTo>
                    <a:cubicBezTo>
                      <a:pt x="206673" y="148028"/>
                      <a:pt x="126880" y="103569"/>
                      <a:pt x="94355" y="39922"/>
                    </a:cubicBezTo>
                    <a:cubicBezTo>
                      <a:pt x="91312" y="33280"/>
                      <a:pt x="87793" y="26868"/>
                      <a:pt x="83824" y="20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386CAAE-91C3-4AB0-B866-116CFA97268D}"/>
                  </a:ext>
                </a:extLst>
              </p:cNvPr>
              <p:cNvSpPr/>
              <p:nvPr/>
            </p:nvSpPr>
            <p:spPr>
              <a:xfrm>
                <a:off x="6988797" y="6922486"/>
                <a:ext cx="426195" cy="453479"/>
              </a:xfrm>
              <a:custGeom>
                <a:avLst/>
                <a:gdLst>
                  <a:gd name="connsiteX0" fmla="*/ 188004 w 426195"/>
                  <a:gd name="connsiteY0" fmla="*/ 166471 h 453479"/>
                  <a:gd name="connsiteX1" fmla="*/ 32863 w 426195"/>
                  <a:gd name="connsiteY1" fmla="*/ 21158 h 453479"/>
                  <a:gd name="connsiteX2" fmla="*/ 9464 w 426195"/>
                  <a:gd name="connsiteY2" fmla="*/ 333 h 453479"/>
                  <a:gd name="connsiteX3" fmla="*/ 1040 w 426195"/>
                  <a:gd name="connsiteY3" fmla="*/ 27009 h 453479"/>
                  <a:gd name="connsiteX4" fmla="*/ 27482 w 426195"/>
                  <a:gd name="connsiteY4" fmla="*/ 142135 h 453479"/>
                  <a:gd name="connsiteX5" fmla="*/ 111019 w 426195"/>
                  <a:gd name="connsiteY5" fmla="*/ 235734 h 453479"/>
                  <a:gd name="connsiteX6" fmla="*/ 175368 w 426195"/>
                  <a:gd name="connsiteY6" fmla="*/ 313422 h 453479"/>
                  <a:gd name="connsiteX7" fmla="*/ 207894 w 426195"/>
                  <a:gd name="connsiteY7" fmla="*/ 411232 h 453479"/>
                  <a:gd name="connsiteX8" fmla="*/ 251417 w 426195"/>
                  <a:gd name="connsiteY8" fmla="*/ 445396 h 453479"/>
                  <a:gd name="connsiteX9" fmla="*/ 415215 w 426195"/>
                  <a:gd name="connsiteY9" fmla="*/ 373793 h 453479"/>
                  <a:gd name="connsiteX10" fmla="*/ 188004 w 426195"/>
                  <a:gd name="connsiteY10" fmla="*/ 166471 h 45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195" h="453479">
                    <a:moveTo>
                      <a:pt x="188004" y="166471"/>
                    </a:moveTo>
                    <a:cubicBezTo>
                      <a:pt x="118466" y="141497"/>
                      <a:pt x="62328" y="88915"/>
                      <a:pt x="32863" y="21158"/>
                    </a:cubicBezTo>
                    <a:cubicBezTo>
                      <a:pt x="28652" y="10629"/>
                      <a:pt x="20696" y="-2241"/>
                      <a:pt x="9464" y="333"/>
                    </a:cubicBezTo>
                    <a:cubicBezTo>
                      <a:pt x="-1768" y="2907"/>
                      <a:pt x="-598" y="16946"/>
                      <a:pt x="1040" y="27009"/>
                    </a:cubicBezTo>
                    <a:cubicBezTo>
                      <a:pt x="7124" y="65618"/>
                      <a:pt x="7825" y="107972"/>
                      <a:pt x="27482" y="142135"/>
                    </a:cubicBezTo>
                    <a:cubicBezTo>
                      <a:pt x="49800" y="177860"/>
                      <a:pt x="78051" y="209515"/>
                      <a:pt x="111019" y="235734"/>
                    </a:cubicBezTo>
                    <a:cubicBezTo>
                      <a:pt x="137921" y="256583"/>
                      <a:pt x="159892" y="283109"/>
                      <a:pt x="175368" y="313422"/>
                    </a:cubicBezTo>
                    <a:cubicBezTo>
                      <a:pt x="189408" y="345245"/>
                      <a:pt x="187302" y="381515"/>
                      <a:pt x="207894" y="411232"/>
                    </a:cubicBezTo>
                    <a:cubicBezTo>
                      <a:pt x="218821" y="426563"/>
                      <a:pt x="233931" y="438423"/>
                      <a:pt x="251417" y="445396"/>
                    </a:cubicBezTo>
                    <a:cubicBezTo>
                      <a:pt x="316390" y="469528"/>
                      <a:pt x="388804" y="437873"/>
                      <a:pt x="415215" y="373793"/>
                    </a:cubicBezTo>
                    <a:cubicBezTo>
                      <a:pt x="471843" y="223566"/>
                      <a:pt x="296345" y="207187"/>
                      <a:pt x="188004" y="1664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A803495-3371-4BBB-9CD3-B70CEA9A2B47}"/>
                  </a:ext>
                </a:extLst>
              </p:cNvPr>
              <p:cNvSpPr/>
              <p:nvPr/>
            </p:nvSpPr>
            <p:spPr>
              <a:xfrm>
                <a:off x="4346364" y="5398416"/>
                <a:ext cx="381063" cy="279791"/>
              </a:xfrm>
              <a:custGeom>
                <a:avLst/>
                <a:gdLst>
                  <a:gd name="connsiteX0" fmla="*/ 117470 w 381063"/>
                  <a:gd name="connsiteY0" fmla="*/ 143 h 279791"/>
                  <a:gd name="connsiteX1" fmla="*/ 47271 w 381063"/>
                  <a:gd name="connsiteY1" fmla="*/ 11141 h 279791"/>
                  <a:gd name="connsiteX2" fmla="*/ 471 w 381063"/>
                  <a:gd name="connsiteY2" fmla="*/ 61450 h 279791"/>
                  <a:gd name="connsiteX3" fmla="*/ 47271 w 381063"/>
                  <a:gd name="connsiteY3" fmla="*/ 145221 h 279791"/>
                  <a:gd name="connsiteX4" fmla="*/ 145784 w 381063"/>
                  <a:gd name="connsiteY4" fmla="*/ 175407 h 279791"/>
                  <a:gd name="connsiteX5" fmla="*/ 291798 w 381063"/>
                  <a:gd name="connsiteY5" fmla="*/ 252158 h 279791"/>
                  <a:gd name="connsiteX6" fmla="*/ 355913 w 381063"/>
                  <a:gd name="connsiteY6" fmla="*/ 277196 h 279791"/>
                  <a:gd name="connsiteX7" fmla="*/ 380717 w 381063"/>
                  <a:gd name="connsiteY7" fmla="*/ 228291 h 279791"/>
                  <a:gd name="connsiteX8" fmla="*/ 357317 w 381063"/>
                  <a:gd name="connsiteY8" fmla="*/ 126268 h 279791"/>
                  <a:gd name="connsiteX9" fmla="*/ 117470 w 381063"/>
                  <a:gd name="connsiteY9" fmla="*/ 143 h 2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63" h="279791">
                    <a:moveTo>
                      <a:pt x="117470" y="143"/>
                    </a:moveTo>
                    <a:cubicBezTo>
                      <a:pt x="93577" y="-801"/>
                      <a:pt x="69730" y="2935"/>
                      <a:pt x="47271" y="11141"/>
                    </a:cubicBezTo>
                    <a:cubicBezTo>
                      <a:pt x="24531" y="19473"/>
                      <a:pt x="7140" y="38168"/>
                      <a:pt x="471" y="61450"/>
                    </a:cubicBezTo>
                    <a:cubicBezTo>
                      <a:pt x="-3265" y="96472"/>
                      <a:pt x="15489" y="130042"/>
                      <a:pt x="47271" y="145221"/>
                    </a:cubicBezTo>
                    <a:cubicBezTo>
                      <a:pt x="78777" y="159203"/>
                      <a:pt x="111853" y="169338"/>
                      <a:pt x="145784" y="175407"/>
                    </a:cubicBezTo>
                    <a:cubicBezTo>
                      <a:pt x="199556" y="189817"/>
                      <a:pt x="249438" y="216037"/>
                      <a:pt x="291798" y="252158"/>
                    </a:cubicBezTo>
                    <a:cubicBezTo>
                      <a:pt x="310284" y="267836"/>
                      <a:pt x="333450" y="286790"/>
                      <a:pt x="355913" y="277196"/>
                    </a:cubicBezTo>
                    <a:cubicBezTo>
                      <a:pt x="372607" y="266752"/>
                      <a:pt x="382154" y="247930"/>
                      <a:pt x="380717" y="228291"/>
                    </a:cubicBezTo>
                    <a:cubicBezTo>
                      <a:pt x="382896" y="192740"/>
                      <a:pt x="374771" y="157315"/>
                      <a:pt x="357317" y="126268"/>
                    </a:cubicBezTo>
                    <a:cubicBezTo>
                      <a:pt x="307476" y="37349"/>
                      <a:pt x="213877" y="-325"/>
                      <a:pt x="11747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41236B4-3091-4F30-88A4-CC69797BBA00}"/>
                </a:ext>
              </a:extLst>
            </p:cNvPr>
            <p:cNvSpPr/>
            <p:nvPr/>
          </p:nvSpPr>
          <p:spPr>
            <a:xfrm>
              <a:off x="6082990" y="4131698"/>
              <a:ext cx="615619" cy="453357"/>
            </a:xfrm>
            <a:custGeom>
              <a:avLst/>
              <a:gdLst>
                <a:gd name="connsiteX0" fmla="*/ 115701 w 615619"/>
                <a:gd name="connsiteY0" fmla="*/ 180644 h 453357"/>
                <a:gd name="connsiteX1" fmla="*/ 276926 w 615619"/>
                <a:gd name="connsiteY1" fmla="*/ 384690 h 453357"/>
                <a:gd name="connsiteX2" fmla="*/ 517475 w 615619"/>
                <a:gd name="connsiteY2" fmla="*/ 437573 h 453357"/>
                <a:gd name="connsiteX3" fmla="*/ 613180 w 615619"/>
                <a:gd name="connsiteY3" fmla="*/ 306301 h 453357"/>
                <a:gd name="connsiteX4" fmla="*/ 526601 w 615619"/>
                <a:gd name="connsiteY4" fmla="*/ 84705 h 453357"/>
                <a:gd name="connsiteX5" fmla="*/ 249081 w 615619"/>
                <a:gd name="connsiteY5" fmla="*/ 94065 h 453357"/>
                <a:gd name="connsiteX6" fmla="*/ 230361 w 615619"/>
                <a:gd name="connsiteY6" fmla="*/ 104361 h 453357"/>
                <a:gd name="connsiteX7" fmla="*/ 206961 w 615619"/>
                <a:gd name="connsiteY7" fmla="*/ 96171 h 453357"/>
                <a:gd name="connsiteX8" fmla="*/ 19763 w 615619"/>
                <a:gd name="connsiteY8" fmla="*/ 2572 h 453357"/>
                <a:gd name="connsiteX9" fmla="*/ 115701 w 615619"/>
                <a:gd name="connsiteY9" fmla="*/ 180644 h 45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619" h="453357">
                  <a:moveTo>
                    <a:pt x="115701" y="180644"/>
                  </a:moveTo>
                  <a:cubicBezTo>
                    <a:pt x="167649" y="250843"/>
                    <a:pt x="211406" y="327595"/>
                    <a:pt x="276926" y="384690"/>
                  </a:cubicBezTo>
                  <a:cubicBezTo>
                    <a:pt x="342445" y="441785"/>
                    <a:pt x="438852" y="474779"/>
                    <a:pt x="517475" y="437573"/>
                  </a:cubicBezTo>
                  <a:cubicBezTo>
                    <a:pt x="568489" y="411585"/>
                    <a:pt x="604042" y="362818"/>
                    <a:pt x="613180" y="306301"/>
                  </a:cubicBezTo>
                  <a:cubicBezTo>
                    <a:pt x="625582" y="231890"/>
                    <a:pt x="589780" y="127293"/>
                    <a:pt x="526601" y="84705"/>
                  </a:cubicBezTo>
                  <a:cubicBezTo>
                    <a:pt x="441068" y="30106"/>
                    <a:pt x="330741" y="33827"/>
                    <a:pt x="249081" y="94065"/>
                  </a:cubicBezTo>
                  <a:cubicBezTo>
                    <a:pt x="243855" y="99084"/>
                    <a:pt x="237398" y="102635"/>
                    <a:pt x="230361" y="104361"/>
                  </a:cubicBezTo>
                  <a:cubicBezTo>
                    <a:pt x="221885" y="104210"/>
                    <a:pt x="213682" y="101339"/>
                    <a:pt x="206961" y="96171"/>
                  </a:cubicBezTo>
                  <a:cubicBezTo>
                    <a:pt x="165309" y="70431"/>
                    <a:pt x="71710" y="-15914"/>
                    <a:pt x="19763" y="2572"/>
                  </a:cubicBezTo>
                  <a:cubicBezTo>
                    <a:pt x="-52777" y="26440"/>
                    <a:pt x="96280" y="154202"/>
                    <a:pt x="115701" y="18064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68725B8-3A06-4BE5-A493-1FB5CDB6B439}"/>
                </a:ext>
              </a:extLst>
            </p:cNvPr>
            <p:cNvSpPr/>
            <p:nvPr/>
          </p:nvSpPr>
          <p:spPr>
            <a:xfrm>
              <a:off x="6842196" y="4436448"/>
              <a:ext cx="694290" cy="834018"/>
            </a:xfrm>
            <a:custGeom>
              <a:avLst/>
              <a:gdLst>
                <a:gd name="connsiteX0" fmla="*/ 3265 w 694290"/>
                <a:gd name="connsiteY0" fmla="*/ 214255 h 834018"/>
                <a:gd name="connsiteX1" fmla="*/ 1159 w 694290"/>
                <a:gd name="connsiteY1" fmla="*/ 234144 h 834018"/>
                <a:gd name="connsiteX2" fmla="*/ 18241 w 694290"/>
                <a:gd name="connsiteY2" fmla="*/ 243972 h 834018"/>
                <a:gd name="connsiteX3" fmla="*/ 153725 w 694290"/>
                <a:gd name="connsiteY3" fmla="*/ 272754 h 834018"/>
                <a:gd name="connsiteX4" fmla="*/ 377426 w 694290"/>
                <a:gd name="connsiteY4" fmla="*/ 404729 h 834018"/>
                <a:gd name="connsiteX5" fmla="*/ 454412 w 694290"/>
                <a:gd name="connsiteY5" fmla="*/ 553083 h 834018"/>
                <a:gd name="connsiteX6" fmla="*/ 365493 w 694290"/>
                <a:gd name="connsiteY6" fmla="*/ 681314 h 834018"/>
                <a:gd name="connsiteX7" fmla="*/ 408783 w 694290"/>
                <a:gd name="connsiteY7" fmla="*/ 751513 h 834018"/>
                <a:gd name="connsiteX8" fmla="*/ 535843 w 694290"/>
                <a:gd name="connsiteY8" fmla="*/ 817266 h 834018"/>
                <a:gd name="connsiteX9" fmla="*/ 681857 w 694290"/>
                <a:gd name="connsiteY9" fmla="*/ 803694 h 834018"/>
                <a:gd name="connsiteX10" fmla="*/ 666413 w 694290"/>
                <a:gd name="connsiteY10" fmla="*/ 696055 h 834018"/>
                <a:gd name="connsiteX11" fmla="*/ 565093 w 694290"/>
                <a:gd name="connsiteY11" fmla="*/ 638492 h 834018"/>
                <a:gd name="connsiteX12" fmla="*/ 571645 w 694290"/>
                <a:gd name="connsiteY12" fmla="*/ 361439 h 834018"/>
                <a:gd name="connsiteX13" fmla="*/ 306994 w 694290"/>
                <a:gd name="connsiteY13" fmla="*/ 247716 h 834018"/>
                <a:gd name="connsiteX14" fmla="*/ 248728 w 694290"/>
                <a:gd name="connsiteY14" fmla="*/ 240462 h 834018"/>
                <a:gd name="connsiteX15" fmla="*/ 227435 w 694290"/>
                <a:gd name="connsiteY15" fmla="*/ 124868 h 834018"/>
                <a:gd name="connsiteX16" fmla="*/ 98736 w 694290"/>
                <a:gd name="connsiteY16" fmla="*/ 13953 h 834018"/>
                <a:gd name="connsiteX17" fmla="*/ 3265 w 694290"/>
                <a:gd name="connsiteY17" fmla="*/ 214255 h 8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4290" h="834018">
                  <a:moveTo>
                    <a:pt x="3265" y="214255"/>
                  </a:moveTo>
                  <a:cubicBezTo>
                    <a:pt x="-170" y="220304"/>
                    <a:pt x="-933" y="227510"/>
                    <a:pt x="1159" y="234144"/>
                  </a:cubicBezTo>
                  <a:cubicBezTo>
                    <a:pt x="5128" y="239775"/>
                    <a:pt x="11377" y="243371"/>
                    <a:pt x="18241" y="243972"/>
                  </a:cubicBezTo>
                  <a:cubicBezTo>
                    <a:pt x="63168" y="254736"/>
                    <a:pt x="109031" y="260586"/>
                    <a:pt x="153725" y="272754"/>
                  </a:cubicBezTo>
                  <a:cubicBezTo>
                    <a:pt x="238654" y="296181"/>
                    <a:pt x="315847" y="341722"/>
                    <a:pt x="377426" y="404729"/>
                  </a:cubicBezTo>
                  <a:cubicBezTo>
                    <a:pt x="419946" y="443427"/>
                    <a:pt x="447247" y="496038"/>
                    <a:pt x="454412" y="553083"/>
                  </a:cubicBezTo>
                  <a:cubicBezTo>
                    <a:pt x="457688" y="609944"/>
                    <a:pt x="421418" y="671486"/>
                    <a:pt x="365493" y="681314"/>
                  </a:cubicBezTo>
                  <a:cubicBezTo>
                    <a:pt x="356601" y="709862"/>
                    <a:pt x="383745" y="736069"/>
                    <a:pt x="408783" y="751513"/>
                  </a:cubicBezTo>
                  <a:cubicBezTo>
                    <a:pt x="448948" y="777422"/>
                    <a:pt x="491494" y="799440"/>
                    <a:pt x="535843" y="817266"/>
                  </a:cubicBezTo>
                  <a:cubicBezTo>
                    <a:pt x="584983" y="836922"/>
                    <a:pt x="651204" y="846750"/>
                    <a:pt x="681857" y="803694"/>
                  </a:cubicBezTo>
                  <a:cubicBezTo>
                    <a:pt x="705257" y="771637"/>
                    <a:pt x="693090" y="724837"/>
                    <a:pt x="666413" y="696055"/>
                  </a:cubicBezTo>
                  <a:cubicBezTo>
                    <a:pt x="637440" y="669435"/>
                    <a:pt x="602793" y="649750"/>
                    <a:pt x="565093" y="638492"/>
                  </a:cubicBezTo>
                  <a:cubicBezTo>
                    <a:pt x="633186" y="565017"/>
                    <a:pt x="630846" y="442168"/>
                    <a:pt x="571645" y="361439"/>
                  </a:cubicBezTo>
                  <a:cubicBezTo>
                    <a:pt x="512443" y="280710"/>
                    <a:pt x="407846" y="241632"/>
                    <a:pt x="306994" y="247716"/>
                  </a:cubicBezTo>
                  <a:cubicBezTo>
                    <a:pt x="287290" y="251415"/>
                    <a:pt x="266923" y="248880"/>
                    <a:pt x="248728" y="240462"/>
                  </a:cubicBezTo>
                  <a:cubicBezTo>
                    <a:pt x="211991" y="217063"/>
                    <a:pt x="229540" y="160669"/>
                    <a:pt x="227435" y="124868"/>
                  </a:cubicBezTo>
                  <a:cubicBezTo>
                    <a:pt x="223456" y="60752"/>
                    <a:pt x="175253" y="-36357"/>
                    <a:pt x="98736" y="13953"/>
                  </a:cubicBezTo>
                  <a:cubicBezTo>
                    <a:pt x="38364" y="54434"/>
                    <a:pt x="28770" y="153649"/>
                    <a:pt x="3265" y="214255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E8466B9-7048-44F9-987E-C106B1DEEF18}"/>
                </a:ext>
              </a:extLst>
            </p:cNvPr>
            <p:cNvSpPr/>
            <p:nvPr/>
          </p:nvSpPr>
          <p:spPr>
            <a:xfrm>
              <a:off x="6749378" y="4808110"/>
              <a:ext cx="333642" cy="170105"/>
            </a:xfrm>
            <a:custGeom>
              <a:avLst/>
              <a:gdLst>
                <a:gd name="connsiteX0" fmla="*/ 53027 w 333642"/>
                <a:gd name="connsiteY0" fmla="*/ 774 h 170105"/>
                <a:gd name="connsiteX1" fmla="*/ 3654 w 333642"/>
                <a:gd name="connsiteY1" fmla="*/ 19026 h 170105"/>
                <a:gd name="connsiteX2" fmla="*/ 27054 w 333642"/>
                <a:gd name="connsiteY2" fmla="*/ 78228 h 170105"/>
                <a:gd name="connsiteX3" fmla="*/ 104974 w 333642"/>
                <a:gd name="connsiteY3" fmla="*/ 131579 h 170105"/>
                <a:gd name="connsiteX4" fmla="*/ 288194 w 333642"/>
                <a:gd name="connsiteY4" fmla="*/ 169487 h 170105"/>
                <a:gd name="connsiteX5" fmla="*/ 311594 w 333642"/>
                <a:gd name="connsiteY5" fmla="*/ 164339 h 170105"/>
                <a:gd name="connsiteX6" fmla="*/ 262689 w 333642"/>
                <a:gd name="connsiteY6" fmla="*/ 23940 h 170105"/>
                <a:gd name="connsiteX7" fmla="*/ 53027 w 333642"/>
                <a:gd name="connsiteY7" fmla="*/ 774 h 1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42" h="170105">
                  <a:moveTo>
                    <a:pt x="53027" y="774"/>
                  </a:moveTo>
                  <a:cubicBezTo>
                    <a:pt x="34486" y="-2446"/>
                    <a:pt x="15642" y="4520"/>
                    <a:pt x="3654" y="19026"/>
                  </a:cubicBezTo>
                  <a:cubicBezTo>
                    <a:pt x="-7578" y="38916"/>
                    <a:pt x="9035" y="63018"/>
                    <a:pt x="27054" y="78228"/>
                  </a:cubicBezTo>
                  <a:cubicBezTo>
                    <a:pt x="50528" y="99411"/>
                    <a:pt x="76735" y="117355"/>
                    <a:pt x="104974" y="131579"/>
                  </a:cubicBezTo>
                  <a:cubicBezTo>
                    <a:pt x="161645" y="160126"/>
                    <a:pt x="224849" y="173203"/>
                    <a:pt x="288194" y="169487"/>
                  </a:cubicBezTo>
                  <a:cubicBezTo>
                    <a:pt x="296267" y="169417"/>
                    <a:pt x="304237" y="167664"/>
                    <a:pt x="311594" y="164339"/>
                  </a:cubicBezTo>
                  <a:cubicBezTo>
                    <a:pt x="368689" y="133217"/>
                    <a:pt x="301298" y="38682"/>
                    <a:pt x="262689" y="23940"/>
                  </a:cubicBezTo>
                  <a:cubicBezTo>
                    <a:pt x="203254" y="-162"/>
                    <a:pt x="116440" y="1944"/>
                    <a:pt x="53027" y="774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B37E18-D1E2-469B-B1F7-D62B2848BD81}"/>
                </a:ext>
              </a:extLst>
            </p:cNvPr>
            <p:cNvSpPr/>
            <p:nvPr/>
          </p:nvSpPr>
          <p:spPr>
            <a:xfrm>
              <a:off x="7280426" y="5590384"/>
              <a:ext cx="589267" cy="395742"/>
            </a:xfrm>
            <a:custGeom>
              <a:avLst/>
              <a:gdLst>
                <a:gd name="connsiteX0" fmla="*/ 42624 w 589267"/>
                <a:gd name="connsiteY0" fmla="*/ 1457 h 395742"/>
                <a:gd name="connsiteX1" fmla="*/ 7524 w 589267"/>
                <a:gd name="connsiteY1" fmla="*/ 7307 h 395742"/>
                <a:gd name="connsiteX2" fmla="*/ 4951 w 589267"/>
                <a:gd name="connsiteY2" fmla="*/ 43810 h 395742"/>
                <a:gd name="connsiteX3" fmla="*/ 59237 w 589267"/>
                <a:gd name="connsiteY3" fmla="*/ 117285 h 395742"/>
                <a:gd name="connsiteX4" fmla="*/ 89657 w 589267"/>
                <a:gd name="connsiteY4" fmla="*/ 224456 h 395742"/>
                <a:gd name="connsiteX5" fmla="*/ 98550 w 589267"/>
                <a:gd name="connsiteY5" fmla="*/ 313142 h 395742"/>
                <a:gd name="connsiteX6" fmla="*/ 127565 w 589267"/>
                <a:gd name="connsiteY6" fmla="*/ 351985 h 395742"/>
                <a:gd name="connsiteX7" fmla="*/ 138563 w 589267"/>
                <a:gd name="connsiteY7" fmla="*/ 379129 h 395742"/>
                <a:gd name="connsiteX8" fmla="*/ 160793 w 589267"/>
                <a:gd name="connsiteY8" fmla="*/ 395743 h 395742"/>
                <a:gd name="connsiteX9" fmla="*/ 188404 w 589267"/>
                <a:gd name="connsiteY9" fmla="*/ 362983 h 395742"/>
                <a:gd name="connsiteX10" fmla="*/ 225844 w 589267"/>
                <a:gd name="connsiteY10" fmla="*/ 195441 h 395742"/>
                <a:gd name="connsiteX11" fmla="*/ 358286 w 589267"/>
                <a:gd name="connsiteY11" fmla="*/ 101842 h 395742"/>
                <a:gd name="connsiteX12" fmla="*/ 552270 w 589267"/>
                <a:gd name="connsiteY12" fmla="*/ 57616 h 395742"/>
                <a:gd name="connsiteX13" fmla="*/ 577308 w 589267"/>
                <a:gd name="connsiteY13" fmla="*/ 47555 h 395742"/>
                <a:gd name="connsiteX14" fmla="*/ 589242 w 589267"/>
                <a:gd name="connsiteY14" fmla="*/ 24155 h 395742"/>
                <a:gd name="connsiteX15" fmla="*/ 503599 w 589267"/>
                <a:gd name="connsiteY15" fmla="*/ 3095 h 395742"/>
                <a:gd name="connsiteX16" fmla="*/ 42624 w 589267"/>
                <a:gd name="connsiteY16" fmla="*/ 1457 h 3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267" h="395742">
                  <a:moveTo>
                    <a:pt x="42624" y="1457"/>
                  </a:moveTo>
                  <a:cubicBezTo>
                    <a:pt x="30628" y="-1745"/>
                    <a:pt x="17833" y="387"/>
                    <a:pt x="7524" y="7307"/>
                  </a:cubicBezTo>
                  <a:cubicBezTo>
                    <a:pt x="-1452" y="17508"/>
                    <a:pt x="-2506" y="32450"/>
                    <a:pt x="4951" y="43810"/>
                  </a:cubicBezTo>
                  <a:cubicBezTo>
                    <a:pt x="19692" y="69550"/>
                    <a:pt x="43560" y="90610"/>
                    <a:pt x="59237" y="117285"/>
                  </a:cubicBezTo>
                  <a:cubicBezTo>
                    <a:pt x="78814" y="149631"/>
                    <a:pt x="89321" y="186650"/>
                    <a:pt x="89657" y="224456"/>
                  </a:cubicBezTo>
                  <a:cubicBezTo>
                    <a:pt x="89658" y="254642"/>
                    <a:pt x="83573" y="286934"/>
                    <a:pt x="98550" y="313142"/>
                  </a:cubicBezTo>
                  <a:cubicBezTo>
                    <a:pt x="106739" y="327181"/>
                    <a:pt x="120311" y="337711"/>
                    <a:pt x="127565" y="351985"/>
                  </a:cubicBezTo>
                  <a:cubicBezTo>
                    <a:pt x="132011" y="360643"/>
                    <a:pt x="134117" y="370471"/>
                    <a:pt x="138563" y="379129"/>
                  </a:cubicBezTo>
                  <a:cubicBezTo>
                    <a:pt x="142449" y="388259"/>
                    <a:pt x="150935" y="394601"/>
                    <a:pt x="160793" y="395743"/>
                  </a:cubicBezTo>
                  <a:cubicBezTo>
                    <a:pt x="176236" y="395743"/>
                    <a:pt x="184192" y="377959"/>
                    <a:pt x="188404" y="362983"/>
                  </a:cubicBezTo>
                  <a:cubicBezTo>
                    <a:pt x="202678" y="308696"/>
                    <a:pt x="201508" y="245984"/>
                    <a:pt x="225844" y="195441"/>
                  </a:cubicBezTo>
                  <a:cubicBezTo>
                    <a:pt x="253222" y="138111"/>
                    <a:pt x="304467" y="121731"/>
                    <a:pt x="358286" y="101842"/>
                  </a:cubicBezTo>
                  <a:cubicBezTo>
                    <a:pt x="420530" y="77272"/>
                    <a:pt x="487687" y="73294"/>
                    <a:pt x="552270" y="57616"/>
                  </a:cubicBezTo>
                  <a:cubicBezTo>
                    <a:pt x="561137" y="55739"/>
                    <a:pt x="569609" y="52335"/>
                    <a:pt x="577308" y="47555"/>
                  </a:cubicBezTo>
                  <a:cubicBezTo>
                    <a:pt x="585117" y="42389"/>
                    <a:pt x="589646" y="33509"/>
                    <a:pt x="589242" y="24155"/>
                  </a:cubicBezTo>
                  <a:cubicBezTo>
                    <a:pt x="585498" y="-6967"/>
                    <a:pt x="523021" y="755"/>
                    <a:pt x="503599" y="3095"/>
                  </a:cubicBezTo>
                  <a:cubicBezTo>
                    <a:pt x="350682" y="25015"/>
                    <a:pt x="195382" y="24463"/>
                    <a:pt x="42624" y="1457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93B223-B8C2-4E1C-B71F-E74C3EF59704}"/>
                </a:ext>
              </a:extLst>
            </p:cNvPr>
            <p:cNvSpPr/>
            <p:nvPr/>
          </p:nvSpPr>
          <p:spPr>
            <a:xfrm>
              <a:off x="7639882" y="5833794"/>
              <a:ext cx="435005" cy="333433"/>
            </a:xfrm>
            <a:custGeom>
              <a:avLst/>
              <a:gdLst>
                <a:gd name="connsiteX0" fmla="*/ 0 w 435005"/>
                <a:gd name="connsiteY0" fmla="*/ 150929 h 333433"/>
                <a:gd name="connsiteX1" fmla="*/ 198196 w 435005"/>
                <a:gd name="connsiteY1" fmla="*/ 0 h 333433"/>
                <a:gd name="connsiteX2" fmla="*/ 361994 w 435005"/>
                <a:gd name="connsiteY2" fmla="*/ 53585 h 333433"/>
                <a:gd name="connsiteX3" fmla="*/ 430088 w 435005"/>
                <a:gd name="connsiteY3" fmla="*/ 262311 h 333433"/>
                <a:gd name="connsiteX4" fmla="*/ 400370 w 435005"/>
                <a:gd name="connsiteY4" fmla="*/ 318237 h 333433"/>
                <a:gd name="connsiteX5" fmla="*/ 340935 w 435005"/>
                <a:gd name="connsiteY5" fmla="*/ 329001 h 333433"/>
                <a:gd name="connsiteX6" fmla="*/ 311217 w 435005"/>
                <a:gd name="connsiteY6" fmla="*/ 299751 h 333433"/>
                <a:gd name="connsiteX7" fmla="*/ 77220 w 435005"/>
                <a:gd name="connsiteY7" fmla="*/ 182752 h 333433"/>
                <a:gd name="connsiteX8" fmla="*/ 0 w 435005"/>
                <a:gd name="connsiteY8" fmla="*/ 150929 h 3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005" h="333433">
                  <a:moveTo>
                    <a:pt x="0" y="150929"/>
                  </a:moveTo>
                  <a:cubicBezTo>
                    <a:pt x="0" y="62478"/>
                    <a:pt x="121913" y="468"/>
                    <a:pt x="198196" y="0"/>
                  </a:cubicBezTo>
                  <a:cubicBezTo>
                    <a:pt x="256847" y="1538"/>
                    <a:pt x="313774" y="20161"/>
                    <a:pt x="361994" y="53585"/>
                  </a:cubicBezTo>
                  <a:cubicBezTo>
                    <a:pt x="423301" y="93833"/>
                    <a:pt x="445999" y="193984"/>
                    <a:pt x="430088" y="262311"/>
                  </a:cubicBezTo>
                  <a:cubicBezTo>
                    <a:pt x="426056" y="283526"/>
                    <a:pt x="415696" y="303023"/>
                    <a:pt x="400370" y="318237"/>
                  </a:cubicBezTo>
                  <a:cubicBezTo>
                    <a:pt x="384508" y="333416"/>
                    <a:pt x="361113" y="337653"/>
                    <a:pt x="340935" y="329001"/>
                  </a:cubicBezTo>
                  <a:cubicBezTo>
                    <a:pt x="328999" y="321553"/>
                    <a:pt x="318852" y="311567"/>
                    <a:pt x="311217" y="299751"/>
                  </a:cubicBezTo>
                  <a:cubicBezTo>
                    <a:pt x="253693" y="228890"/>
                    <a:pt x="168423" y="186255"/>
                    <a:pt x="77220" y="182752"/>
                  </a:cubicBezTo>
                  <a:cubicBezTo>
                    <a:pt x="47033" y="181114"/>
                    <a:pt x="9126" y="179008"/>
                    <a:pt x="0" y="150929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6501935-0AB4-4C8B-8D45-33F4089930A6}"/>
                </a:ext>
              </a:extLst>
            </p:cNvPr>
            <p:cNvSpPr/>
            <p:nvPr/>
          </p:nvSpPr>
          <p:spPr>
            <a:xfrm>
              <a:off x="7576829" y="6171103"/>
              <a:ext cx="315903" cy="266964"/>
            </a:xfrm>
            <a:custGeom>
              <a:avLst/>
              <a:gdLst>
                <a:gd name="connsiteX0" fmla="*/ 208366 w 315903"/>
                <a:gd name="connsiteY0" fmla="*/ 21878 h 266964"/>
                <a:gd name="connsiteX1" fmla="*/ 65861 w 315903"/>
                <a:gd name="connsiteY1" fmla="*/ 1754 h 266964"/>
                <a:gd name="connsiteX2" fmla="*/ 14381 w 315903"/>
                <a:gd name="connsiteY2" fmla="*/ 20708 h 266964"/>
                <a:gd name="connsiteX3" fmla="*/ 5489 w 315903"/>
                <a:gd name="connsiteY3" fmla="*/ 70783 h 266964"/>
                <a:gd name="connsiteX4" fmla="*/ 26783 w 315903"/>
                <a:gd name="connsiteY4" fmla="*/ 86695 h 266964"/>
                <a:gd name="connsiteX5" fmla="*/ 139804 w 315903"/>
                <a:gd name="connsiteY5" fmla="*/ 159234 h 266964"/>
                <a:gd name="connsiteX6" fmla="*/ 171861 w 315903"/>
                <a:gd name="connsiteY6" fmla="*/ 194334 h 266964"/>
                <a:gd name="connsiteX7" fmla="*/ 184965 w 315903"/>
                <a:gd name="connsiteY7" fmla="*/ 239963 h 266964"/>
                <a:gd name="connsiteX8" fmla="*/ 239720 w 315903"/>
                <a:gd name="connsiteY8" fmla="*/ 265001 h 266964"/>
                <a:gd name="connsiteX9" fmla="*/ 281372 w 315903"/>
                <a:gd name="connsiteY9" fmla="*/ 263129 h 266964"/>
                <a:gd name="connsiteX10" fmla="*/ 311558 w 315903"/>
                <a:gd name="connsiteY10" fmla="*/ 217500 h 266964"/>
                <a:gd name="connsiteX11" fmla="*/ 184833 w 315903"/>
                <a:gd name="connsiteY11" fmla="*/ 14950 h 266964"/>
                <a:gd name="connsiteX12" fmla="*/ 145654 w 315903"/>
                <a:gd name="connsiteY12" fmla="*/ 10646 h 2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03" h="266964">
                  <a:moveTo>
                    <a:pt x="208366" y="21878"/>
                  </a:moveTo>
                  <a:cubicBezTo>
                    <a:pt x="163303" y="3328"/>
                    <a:pt x="114299" y="-3592"/>
                    <a:pt x="65861" y="1754"/>
                  </a:cubicBezTo>
                  <a:cubicBezTo>
                    <a:pt x="47160" y="2628"/>
                    <a:pt x="29184" y="9246"/>
                    <a:pt x="14381" y="20708"/>
                  </a:cubicBezTo>
                  <a:cubicBezTo>
                    <a:pt x="-617" y="32869"/>
                    <a:pt x="-4405" y="54201"/>
                    <a:pt x="5489" y="70783"/>
                  </a:cubicBezTo>
                  <a:cubicBezTo>
                    <a:pt x="11261" y="77663"/>
                    <a:pt x="18550" y="83110"/>
                    <a:pt x="26783" y="86695"/>
                  </a:cubicBezTo>
                  <a:cubicBezTo>
                    <a:pt x="66194" y="108055"/>
                    <a:pt x="103971" y="132301"/>
                    <a:pt x="139804" y="159234"/>
                  </a:cubicBezTo>
                  <a:cubicBezTo>
                    <a:pt x="153432" y="167862"/>
                    <a:pt x="164501" y="179981"/>
                    <a:pt x="171861" y="194334"/>
                  </a:cubicBezTo>
                  <a:cubicBezTo>
                    <a:pt x="174985" y="209873"/>
                    <a:pt x="179368" y="225134"/>
                    <a:pt x="184965" y="239963"/>
                  </a:cubicBezTo>
                  <a:cubicBezTo>
                    <a:pt x="198728" y="255847"/>
                    <a:pt x="218704" y="264981"/>
                    <a:pt x="239720" y="265001"/>
                  </a:cubicBezTo>
                  <a:cubicBezTo>
                    <a:pt x="253519" y="268148"/>
                    <a:pt x="267912" y="267501"/>
                    <a:pt x="281372" y="263129"/>
                  </a:cubicBezTo>
                  <a:cubicBezTo>
                    <a:pt x="297815" y="253265"/>
                    <a:pt x="308912" y="236491"/>
                    <a:pt x="311558" y="217500"/>
                  </a:cubicBezTo>
                  <a:cubicBezTo>
                    <a:pt x="332496" y="126573"/>
                    <a:pt x="275760" y="35888"/>
                    <a:pt x="184833" y="14950"/>
                  </a:cubicBezTo>
                  <a:cubicBezTo>
                    <a:pt x="171986" y="11991"/>
                    <a:pt x="158837" y="10547"/>
                    <a:pt x="145654" y="10646"/>
                  </a:cubicBezTo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2FA2F46-6FD1-41DC-885D-6A2F111054CC}"/>
                </a:ext>
              </a:extLst>
            </p:cNvPr>
            <p:cNvSpPr/>
            <p:nvPr/>
          </p:nvSpPr>
          <p:spPr>
            <a:xfrm>
              <a:off x="6719000" y="5070236"/>
              <a:ext cx="342684" cy="312875"/>
            </a:xfrm>
            <a:custGeom>
              <a:avLst/>
              <a:gdLst>
                <a:gd name="connsiteX0" fmla="*/ 27245 w 342684"/>
                <a:gd name="connsiteY0" fmla="*/ 1428 h 312875"/>
                <a:gd name="connsiteX1" fmla="*/ 3845 w 342684"/>
                <a:gd name="connsiteY1" fmla="*/ 4704 h 312875"/>
                <a:gd name="connsiteX2" fmla="*/ 3845 w 342684"/>
                <a:gd name="connsiteY2" fmla="*/ 26465 h 312875"/>
                <a:gd name="connsiteX3" fmla="*/ 23501 w 342684"/>
                <a:gd name="connsiteY3" fmla="*/ 39803 h 312875"/>
                <a:gd name="connsiteX4" fmla="*/ 179344 w 342684"/>
                <a:gd name="connsiteY4" fmla="*/ 123809 h 312875"/>
                <a:gd name="connsiteX5" fmla="*/ 271773 w 342684"/>
                <a:gd name="connsiteY5" fmla="*/ 269823 h 312875"/>
                <a:gd name="connsiteX6" fmla="*/ 286748 w 342684"/>
                <a:gd name="connsiteY6" fmla="*/ 309836 h 312875"/>
                <a:gd name="connsiteX7" fmla="*/ 325358 w 342684"/>
                <a:gd name="connsiteY7" fmla="*/ 298370 h 312875"/>
                <a:gd name="connsiteX8" fmla="*/ 336823 w 342684"/>
                <a:gd name="connsiteY8" fmla="*/ 255783 h 312875"/>
                <a:gd name="connsiteX9" fmla="*/ 279962 w 342684"/>
                <a:gd name="connsiteY9" fmla="*/ 51503 h 312875"/>
                <a:gd name="connsiteX10" fmla="*/ 188235 w 342684"/>
                <a:gd name="connsiteY10" fmla="*/ 36059 h 312875"/>
                <a:gd name="connsiteX11" fmla="*/ 27245 w 342684"/>
                <a:gd name="connsiteY11" fmla="*/ 1428 h 31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684" h="312875">
                  <a:moveTo>
                    <a:pt x="27245" y="1428"/>
                  </a:moveTo>
                  <a:cubicBezTo>
                    <a:pt x="19371" y="-1296"/>
                    <a:pt x="10669" y="-78"/>
                    <a:pt x="3845" y="4704"/>
                  </a:cubicBezTo>
                  <a:cubicBezTo>
                    <a:pt x="-1282" y="11052"/>
                    <a:pt x="-1282" y="20118"/>
                    <a:pt x="3845" y="26465"/>
                  </a:cubicBezTo>
                  <a:cubicBezTo>
                    <a:pt x="9290" y="32357"/>
                    <a:pt x="16015" y="36920"/>
                    <a:pt x="23501" y="39803"/>
                  </a:cubicBezTo>
                  <a:cubicBezTo>
                    <a:pt x="78331" y="62092"/>
                    <a:pt x="130584" y="90258"/>
                    <a:pt x="179344" y="123809"/>
                  </a:cubicBezTo>
                  <a:cubicBezTo>
                    <a:pt x="228333" y="158263"/>
                    <a:pt x="261592" y="210802"/>
                    <a:pt x="271773" y="269823"/>
                  </a:cubicBezTo>
                  <a:cubicBezTo>
                    <a:pt x="273410" y="284565"/>
                    <a:pt x="274347" y="301881"/>
                    <a:pt x="286748" y="309836"/>
                  </a:cubicBezTo>
                  <a:cubicBezTo>
                    <a:pt x="300641" y="316648"/>
                    <a:pt x="317436" y="311661"/>
                    <a:pt x="325358" y="298370"/>
                  </a:cubicBezTo>
                  <a:cubicBezTo>
                    <a:pt x="332822" y="285415"/>
                    <a:pt x="336774" y="270735"/>
                    <a:pt x="336823" y="255783"/>
                  </a:cubicBezTo>
                  <a:cubicBezTo>
                    <a:pt x="342908" y="187690"/>
                    <a:pt x="360223" y="82859"/>
                    <a:pt x="279962" y="51503"/>
                  </a:cubicBezTo>
                  <a:cubicBezTo>
                    <a:pt x="249883" y="43747"/>
                    <a:pt x="219196" y="38581"/>
                    <a:pt x="188235" y="36059"/>
                  </a:cubicBezTo>
                  <a:cubicBezTo>
                    <a:pt x="134884" y="25062"/>
                    <a:pt x="81533" y="11256"/>
                    <a:pt x="27245" y="142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FA4F0F-8F9A-4B01-A736-97EE26202CB3}"/>
                </a:ext>
              </a:extLst>
            </p:cNvPr>
            <p:cNvSpPr/>
            <p:nvPr/>
          </p:nvSpPr>
          <p:spPr>
            <a:xfrm>
              <a:off x="5419462" y="4152377"/>
              <a:ext cx="726514" cy="325167"/>
            </a:xfrm>
            <a:custGeom>
              <a:avLst/>
              <a:gdLst>
                <a:gd name="connsiteX0" fmla="*/ 39329 w 726514"/>
                <a:gd name="connsiteY0" fmla="*/ 58878 h 325167"/>
                <a:gd name="connsiteX1" fmla="*/ 17 w 726514"/>
                <a:gd name="connsiteY1" fmla="*/ 109890 h 325167"/>
                <a:gd name="connsiteX2" fmla="*/ 39095 w 726514"/>
                <a:gd name="connsiteY2" fmla="*/ 148733 h 325167"/>
                <a:gd name="connsiteX3" fmla="*/ 98062 w 726514"/>
                <a:gd name="connsiteY3" fmla="*/ 143585 h 325167"/>
                <a:gd name="connsiteX4" fmla="*/ 474330 w 726514"/>
                <a:gd name="connsiteY4" fmla="*/ 225251 h 325167"/>
                <a:gd name="connsiteX5" fmla="*/ 527915 w 726514"/>
                <a:gd name="connsiteY5" fmla="*/ 278368 h 325167"/>
                <a:gd name="connsiteX6" fmla="*/ 726346 w 726514"/>
                <a:gd name="connsiteY6" fmla="*/ 325168 h 325167"/>
                <a:gd name="connsiteX7" fmla="*/ 716986 w 726514"/>
                <a:gd name="connsiteY7" fmla="*/ 287260 h 325167"/>
                <a:gd name="connsiteX8" fmla="*/ 39329 w 726514"/>
                <a:gd name="connsiteY8" fmla="*/ 58878 h 3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514" h="325167">
                  <a:moveTo>
                    <a:pt x="39329" y="58878"/>
                  </a:moveTo>
                  <a:cubicBezTo>
                    <a:pt x="20375" y="71046"/>
                    <a:pt x="-685" y="87426"/>
                    <a:pt x="17" y="109890"/>
                  </a:cubicBezTo>
                  <a:cubicBezTo>
                    <a:pt x="3233" y="129946"/>
                    <a:pt x="19019" y="145638"/>
                    <a:pt x="39095" y="148733"/>
                  </a:cubicBezTo>
                  <a:cubicBezTo>
                    <a:pt x="58898" y="150865"/>
                    <a:pt x="78927" y="149117"/>
                    <a:pt x="98062" y="143585"/>
                  </a:cubicBezTo>
                  <a:cubicBezTo>
                    <a:pt x="229335" y="115974"/>
                    <a:pt x="381667" y="128142"/>
                    <a:pt x="474330" y="225251"/>
                  </a:cubicBezTo>
                  <a:cubicBezTo>
                    <a:pt x="490032" y="245010"/>
                    <a:pt x="508019" y="262840"/>
                    <a:pt x="527915" y="278368"/>
                  </a:cubicBezTo>
                  <a:cubicBezTo>
                    <a:pt x="585947" y="315808"/>
                    <a:pt x="662464" y="309256"/>
                    <a:pt x="726346" y="325168"/>
                  </a:cubicBezTo>
                  <a:cubicBezTo>
                    <a:pt x="727323" y="311859"/>
                    <a:pt x="724045" y="298584"/>
                    <a:pt x="716986" y="287260"/>
                  </a:cubicBezTo>
                  <a:cubicBezTo>
                    <a:pt x="597881" y="58878"/>
                    <a:pt x="269114" y="-87838"/>
                    <a:pt x="39329" y="58878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A2B248A-1139-4B8A-A9C0-706EC1C54DF5}"/>
                </a:ext>
              </a:extLst>
            </p:cNvPr>
            <p:cNvSpPr/>
            <p:nvPr/>
          </p:nvSpPr>
          <p:spPr>
            <a:xfrm>
              <a:off x="7820630" y="6593298"/>
              <a:ext cx="188278" cy="267979"/>
            </a:xfrm>
            <a:custGeom>
              <a:avLst/>
              <a:gdLst>
                <a:gd name="connsiteX0" fmla="*/ 34764 w 188278"/>
                <a:gd name="connsiteY0" fmla="*/ 4030 h 267979"/>
                <a:gd name="connsiteX1" fmla="*/ 601 w 188278"/>
                <a:gd name="connsiteY1" fmla="*/ 27430 h 267979"/>
                <a:gd name="connsiteX2" fmla="*/ 17449 w 188278"/>
                <a:gd name="connsiteY2" fmla="*/ 62296 h 267979"/>
                <a:gd name="connsiteX3" fmla="*/ 60972 w 188278"/>
                <a:gd name="connsiteY3" fmla="*/ 106053 h 267979"/>
                <a:gd name="connsiteX4" fmla="*/ 88817 w 188278"/>
                <a:gd name="connsiteY4" fmla="*/ 138579 h 267979"/>
                <a:gd name="connsiteX5" fmla="*/ 115025 w 188278"/>
                <a:gd name="connsiteY5" fmla="*/ 243410 h 267979"/>
                <a:gd name="connsiteX6" fmla="*/ 133979 w 188278"/>
                <a:gd name="connsiteY6" fmla="*/ 267980 h 267979"/>
                <a:gd name="connsiteX7" fmla="*/ 150359 w 188278"/>
                <a:gd name="connsiteY7" fmla="*/ 260258 h 267979"/>
                <a:gd name="connsiteX8" fmla="*/ 188266 w 188278"/>
                <a:gd name="connsiteY8" fmla="*/ 130857 h 267979"/>
                <a:gd name="connsiteX9" fmla="*/ 34764 w 188278"/>
                <a:gd name="connsiteY9" fmla="*/ 4030 h 2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78" h="267979">
                  <a:moveTo>
                    <a:pt x="34764" y="4030"/>
                  </a:moveTo>
                  <a:cubicBezTo>
                    <a:pt x="20491" y="6604"/>
                    <a:pt x="3876" y="12922"/>
                    <a:pt x="601" y="27430"/>
                  </a:cubicBezTo>
                  <a:cubicBezTo>
                    <a:pt x="-2676" y="41938"/>
                    <a:pt x="8088" y="52702"/>
                    <a:pt x="17449" y="62296"/>
                  </a:cubicBezTo>
                  <a:lnTo>
                    <a:pt x="60972" y="106053"/>
                  </a:lnTo>
                  <a:cubicBezTo>
                    <a:pt x="71485" y="115777"/>
                    <a:pt x="80830" y="126693"/>
                    <a:pt x="88817" y="138579"/>
                  </a:cubicBezTo>
                  <a:cubicBezTo>
                    <a:pt x="107771" y="169467"/>
                    <a:pt x="107537" y="208778"/>
                    <a:pt x="115025" y="243410"/>
                  </a:cubicBezTo>
                  <a:cubicBezTo>
                    <a:pt x="117365" y="254174"/>
                    <a:pt x="122981" y="266810"/>
                    <a:pt x="133979" y="267980"/>
                  </a:cubicBezTo>
                  <a:cubicBezTo>
                    <a:pt x="140254" y="267708"/>
                    <a:pt x="146156" y="264926"/>
                    <a:pt x="150359" y="260258"/>
                  </a:cubicBezTo>
                  <a:cubicBezTo>
                    <a:pt x="184991" y="229370"/>
                    <a:pt x="188501" y="177423"/>
                    <a:pt x="188266" y="130857"/>
                  </a:cubicBezTo>
                  <a:cubicBezTo>
                    <a:pt x="189203" y="29770"/>
                    <a:pt x="133979" y="-14221"/>
                    <a:pt x="34764" y="4030"/>
                  </a:cubicBezTo>
                  <a:close/>
                </a:path>
              </a:pathLst>
            </a:custGeom>
            <a:solidFill>
              <a:srgbClr val="37474F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AF65904-E06E-45F2-8C87-EC713950A1D6}"/>
                </a:ext>
              </a:extLst>
            </p:cNvPr>
            <p:cNvSpPr/>
            <p:nvPr/>
          </p:nvSpPr>
          <p:spPr>
            <a:xfrm>
              <a:off x="5594978" y="5710477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8C2EF7-2A8C-4231-AD2D-9771B52B04D7}"/>
                </a:ext>
              </a:extLst>
            </p:cNvPr>
            <p:cNvSpPr/>
            <p:nvPr/>
          </p:nvSpPr>
          <p:spPr>
            <a:xfrm>
              <a:off x="5260128" y="4785719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5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F08337-5D2E-41DD-AC90-848F2FBA4432}"/>
                </a:ext>
              </a:extLst>
            </p:cNvPr>
            <p:cNvSpPr/>
            <p:nvPr/>
          </p:nvSpPr>
          <p:spPr>
            <a:xfrm>
              <a:off x="4863501" y="5301683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39D0D35-8302-46D4-A88B-1C2E798B9BB9}"/>
                </a:ext>
              </a:extLst>
            </p:cNvPr>
            <p:cNvSpPr/>
            <p:nvPr/>
          </p:nvSpPr>
          <p:spPr>
            <a:xfrm>
              <a:off x="4394570" y="5563058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7D5DED-3DD0-4623-B517-188E54199B8A}"/>
                </a:ext>
              </a:extLst>
            </p:cNvPr>
            <p:cNvSpPr/>
            <p:nvPr/>
          </p:nvSpPr>
          <p:spPr>
            <a:xfrm>
              <a:off x="5405206" y="6018184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6" y="96407"/>
                    <a:pt x="48203" y="96407"/>
                  </a:cubicBezTo>
                  <a:cubicBezTo>
                    <a:pt x="21581" y="96407"/>
                    <a:pt x="0" y="74826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4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439E7D-F622-45C5-9DF6-5F4281E1D56C}"/>
                </a:ext>
              </a:extLst>
            </p:cNvPr>
            <p:cNvSpPr/>
            <p:nvPr/>
          </p:nvSpPr>
          <p:spPr>
            <a:xfrm>
              <a:off x="4673262" y="612348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3" y="74955"/>
                    <a:pt x="75422" y="96746"/>
                    <a:pt x="48671" y="96874"/>
                  </a:cubicBezTo>
                  <a:cubicBezTo>
                    <a:pt x="21920" y="97003"/>
                    <a:pt x="129" y="75422"/>
                    <a:pt x="1" y="48671"/>
                  </a:cubicBezTo>
                  <a:cubicBezTo>
                    <a:pt x="-128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31324FC-36A8-4855-8D79-2D34C6C65302}"/>
                </a:ext>
              </a:extLst>
            </p:cNvPr>
            <p:cNvSpPr/>
            <p:nvPr/>
          </p:nvSpPr>
          <p:spPr>
            <a:xfrm>
              <a:off x="6514354" y="6156242"/>
              <a:ext cx="96406" cy="96407"/>
            </a:xfrm>
            <a:custGeom>
              <a:avLst/>
              <a:gdLst>
                <a:gd name="connsiteX0" fmla="*/ 96407 w 96406"/>
                <a:gd name="connsiteY0" fmla="*/ 48438 h 96407"/>
                <a:gd name="connsiteX1" fmla="*/ 47970 w 96406"/>
                <a:gd name="connsiteY1" fmla="*/ 96407 h 96407"/>
                <a:gd name="connsiteX2" fmla="*/ 1 w 96406"/>
                <a:gd name="connsiteY2" fmla="*/ 47970 h 96407"/>
                <a:gd name="connsiteX3" fmla="*/ 48203 w 96406"/>
                <a:gd name="connsiteY3" fmla="*/ 0 h 96407"/>
                <a:gd name="connsiteX4" fmla="*/ 96407 w 96406"/>
                <a:gd name="connsiteY4" fmla="*/ 48203 h 96407"/>
                <a:gd name="connsiteX5" fmla="*/ 96406 w 96406"/>
                <a:gd name="connsiteY5" fmla="*/ 48438 h 9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06" h="96407">
                  <a:moveTo>
                    <a:pt x="96407" y="48438"/>
                  </a:moveTo>
                  <a:cubicBezTo>
                    <a:pt x="96277" y="75059"/>
                    <a:pt x="74592" y="96536"/>
                    <a:pt x="47970" y="96407"/>
                  </a:cubicBezTo>
                  <a:cubicBezTo>
                    <a:pt x="21348" y="96277"/>
                    <a:pt x="-129" y="74591"/>
                    <a:pt x="1" y="47970"/>
                  </a:cubicBezTo>
                  <a:cubicBezTo>
                    <a:pt x="129" y="21440"/>
                    <a:pt x="21672" y="0"/>
                    <a:pt x="48203" y="0"/>
                  </a:cubicBezTo>
                  <a:cubicBezTo>
                    <a:pt x="74824" y="0"/>
                    <a:pt x="96406" y="21581"/>
                    <a:pt x="96407" y="48203"/>
                  </a:cubicBezTo>
                  <a:cubicBezTo>
                    <a:pt x="96407" y="48281"/>
                    <a:pt x="96407" y="48359"/>
                    <a:pt x="96406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2E30709-B068-4863-9456-4932E8867795}"/>
                </a:ext>
              </a:extLst>
            </p:cNvPr>
            <p:cNvSpPr/>
            <p:nvPr/>
          </p:nvSpPr>
          <p:spPr>
            <a:xfrm>
              <a:off x="6165230" y="7101592"/>
              <a:ext cx="96875" cy="96874"/>
            </a:xfrm>
            <a:custGeom>
              <a:avLst/>
              <a:gdLst>
                <a:gd name="connsiteX0" fmla="*/ 96875 w 96875"/>
                <a:gd name="connsiteY0" fmla="*/ 48438 h 96874"/>
                <a:gd name="connsiteX1" fmla="*/ 48437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48672 w 96875"/>
                <a:gd name="connsiteY4" fmla="*/ 1 h 96874"/>
                <a:gd name="connsiteX5" fmla="*/ 96876 w 96875"/>
                <a:gd name="connsiteY5" fmla="*/ 48204 h 96874"/>
                <a:gd name="connsiteX6" fmla="*/ 96875 w 96875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5" h="96874">
                  <a:moveTo>
                    <a:pt x="96875" y="48438"/>
                  </a:moveTo>
                  <a:cubicBezTo>
                    <a:pt x="96875" y="75189"/>
                    <a:pt x="75188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5" y="48360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465679-FCBB-4C8B-B767-73041635A2D7}"/>
                </a:ext>
              </a:extLst>
            </p:cNvPr>
            <p:cNvSpPr/>
            <p:nvPr/>
          </p:nvSpPr>
          <p:spPr>
            <a:xfrm>
              <a:off x="6584553" y="5665082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FDDA9D1-46AE-4E0E-86F5-BEEB5832642B}"/>
                </a:ext>
              </a:extLst>
            </p:cNvPr>
            <p:cNvSpPr/>
            <p:nvPr/>
          </p:nvSpPr>
          <p:spPr>
            <a:xfrm>
              <a:off x="6580810" y="4689312"/>
              <a:ext cx="96875" cy="96874"/>
            </a:xfrm>
            <a:custGeom>
              <a:avLst/>
              <a:gdLst>
                <a:gd name="connsiteX0" fmla="*/ 96874 w 96875"/>
                <a:gd name="connsiteY0" fmla="*/ 48204 h 96874"/>
                <a:gd name="connsiteX1" fmla="*/ 48671 w 96875"/>
                <a:gd name="connsiteY1" fmla="*/ 96874 h 96874"/>
                <a:gd name="connsiteX2" fmla="*/ 1 w 96875"/>
                <a:gd name="connsiteY2" fmla="*/ 48671 h 96874"/>
                <a:gd name="connsiteX3" fmla="*/ 48204 w 96875"/>
                <a:gd name="connsiteY3" fmla="*/ 1 h 96874"/>
                <a:gd name="connsiteX4" fmla="*/ 48671 w 96875"/>
                <a:gd name="connsiteY4" fmla="*/ 1 h 96874"/>
                <a:gd name="connsiteX5" fmla="*/ 96874 w 96875"/>
                <a:gd name="connsiteY5" fmla="*/ 48204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4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4"/>
                  </a:cubicBezTo>
                  <a:cubicBezTo>
                    <a:pt x="21920" y="97003"/>
                    <a:pt x="130" y="75422"/>
                    <a:pt x="1" y="48671"/>
                  </a:cubicBezTo>
                  <a:cubicBezTo>
                    <a:pt x="-129" y="21920"/>
                    <a:pt x="21453" y="129"/>
                    <a:pt x="48204" y="1"/>
                  </a:cubicBezTo>
                  <a:cubicBezTo>
                    <a:pt x="48360" y="0"/>
                    <a:pt x="48515" y="0"/>
                    <a:pt x="48671" y="1"/>
                  </a:cubicBezTo>
                  <a:cubicBezTo>
                    <a:pt x="75240" y="129"/>
                    <a:pt x="96747" y="21635"/>
                    <a:pt x="96874" y="48204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F36E995-0F80-4137-9720-6FE1B93DD45E}"/>
                </a:ext>
              </a:extLst>
            </p:cNvPr>
            <p:cNvSpPr/>
            <p:nvPr/>
          </p:nvSpPr>
          <p:spPr>
            <a:xfrm>
              <a:off x="7463214" y="533514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E951292-E060-436D-A099-02A9FAE909F0}"/>
                </a:ext>
              </a:extLst>
            </p:cNvPr>
            <p:cNvSpPr/>
            <p:nvPr/>
          </p:nvSpPr>
          <p:spPr>
            <a:xfrm>
              <a:off x="7594720" y="6046965"/>
              <a:ext cx="96876" cy="96874"/>
            </a:xfrm>
            <a:custGeom>
              <a:avLst/>
              <a:gdLst>
                <a:gd name="connsiteX0" fmla="*/ 96875 w 96876"/>
                <a:gd name="connsiteY0" fmla="*/ 48438 h 96874"/>
                <a:gd name="connsiteX1" fmla="*/ 48437 w 96876"/>
                <a:gd name="connsiteY1" fmla="*/ 96875 h 96874"/>
                <a:gd name="connsiteX2" fmla="*/ 0 w 96876"/>
                <a:gd name="connsiteY2" fmla="*/ 48437 h 96874"/>
                <a:gd name="connsiteX3" fmla="*/ 48438 w 96876"/>
                <a:gd name="connsiteY3" fmla="*/ 0 h 96874"/>
                <a:gd name="connsiteX4" fmla="*/ 48672 w 96876"/>
                <a:gd name="connsiteY4" fmla="*/ 1 h 96874"/>
                <a:gd name="connsiteX5" fmla="*/ 96876 w 96876"/>
                <a:gd name="connsiteY5" fmla="*/ 48204 h 96874"/>
                <a:gd name="connsiteX6" fmla="*/ 96875 w 96876"/>
                <a:gd name="connsiteY6" fmla="*/ 48438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876" h="96874">
                  <a:moveTo>
                    <a:pt x="96875" y="48438"/>
                  </a:moveTo>
                  <a:cubicBezTo>
                    <a:pt x="96875" y="75189"/>
                    <a:pt x="75189" y="96875"/>
                    <a:pt x="48437" y="96875"/>
                  </a:cubicBezTo>
                  <a:cubicBezTo>
                    <a:pt x="21686" y="96875"/>
                    <a:pt x="0" y="75188"/>
                    <a:pt x="0" y="48437"/>
                  </a:cubicBezTo>
                  <a:cubicBezTo>
                    <a:pt x="0" y="21686"/>
                    <a:pt x="21687" y="0"/>
                    <a:pt x="48438" y="0"/>
                  </a:cubicBezTo>
                  <a:cubicBezTo>
                    <a:pt x="48516" y="0"/>
                    <a:pt x="48594" y="0"/>
                    <a:pt x="48672" y="1"/>
                  </a:cubicBezTo>
                  <a:cubicBezTo>
                    <a:pt x="75294" y="0"/>
                    <a:pt x="96875" y="21582"/>
                    <a:pt x="96876" y="48204"/>
                  </a:cubicBezTo>
                  <a:cubicBezTo>
                    <a:pt x="96876" y="48282"/>
                    <a:pt x="96876" y="48360"/>
                    <a:pt x="96875" y="48438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42395BF-03C8-4974-8A4C-5E3F89A2C2DF}"/>
                </a:ext>
              </a:extLst>
            </p:cNvPr>
            <p:cNvSpPr/>
            <p:nvPr/>
          </p:nvSpPr>
          <p:spPr>
            <a:xfrm>
              <a:off x="5999559" y="4173816"/>
              <a:ext cx="96875" cy="96874"/>
            </a:xfrm>
            <a:custGeom>
              <a:avLst/>
              <a:gdLst>
                <a:gd name="connsiteX0" fmla="*/ 96875 w 96875"/>
                <a:gd name="connsiteY0" fmla="*/ 48437 h 96874"/>
                <a:gd name="connsiteX1" fmla="*/ 48438 w 96875"/>
                <a:gd name="connsiteY1" fmla="*/ 96875 h 96874"/>
                <a:gd name="connsiteX2" fmla="*/ 0 w 96875"/>
                <a:gd name="connsiteY2" fmla="*/ 48437 h 96874"/>
                <a:gd name="connsiteX3" fmla="*/ 48438 w 96875"/>
                <a:gd name="connsiteY3" fmla="*/ 0 h 96874"/>
                <a:gd name="connsiteX4" fmla="*/ 96875 w 96875"/>
                <a:gd name="connsiteY4" fmla="*/ 48437 h 9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4">
                  <a:moveTo>
                    <a:pt x="96875" y="48437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6" y="96875"/>
                    <a:pt x="0" y="75189"/>
                    <a:pt x="0" y="48437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7"/>
                  </a:cubicBezTo>
                  <a:close/>
                </a:path>
              </a:pathLst>
            </a:custGeom>
            <a:solidFill>
              <a:srgbClr val="F0F0F0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FD5F51-7318-497F-974D-89158A1B228E}"/>
                </a:ext>
              </a:extLst>
            </p:cNvPr>
            <p:cNvSpPr/>
            <p:nvPr/>
          </p:nvSpPr>
          <p:spPr>
            <a:xfrm>
              <a:off x="6034425" y="4904590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3" y="96407"/>
                  </a:cubicBezTo>
                  <a:cubicBezTo>
                    <a:pt x="21581" y="96407"/>
                    <a:pt x="0" y="74825"/>
                    <a:pt x="0" y="48203"/>
                  </a:cubicBezTo>
                  <a:cubicBezTo>
                    <a:pt x="0" y="21581"/>
                    <a:pt x="21581" y="0"/>
                    <a:pt x="48203" y="0"/>
                  </a:cubicBezTo>
                  <a:cubicBezTo>
                    <a:pt x="74772" y="128"/>
                    <a:pt x="96279" y="21635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03A4528-9A4D-46FF-8FEF-0A8DF6F1BF30}"/>
                </a:ext>
              </a:extLst>
            </p:cNvPr>
            <p:cNvSpPr/>
            <p:nvPr/>
          </p:nvSpPr>
          <p:spPr>
            <a:xfrm>
              <a:off x="6098072" y="6423936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4 w 96406"/>
                <a:gd name="connsiteY1" fmla="*/ 96407 h 96406"/>
                <a:gd name="connsiteX2" fmla="*/ 0 w 96406"/>
                <a:gd name="connsiteY2" fmla="*/ 48203 h 96406"/>
                <a:gd name="connsiteX3" fmla="*/ 48204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5"/>
                    <a:pt x="74826" y="96407"/>
                    <a:pt x="48204" y="96407"/>
                  </a:cubicBezTo>
                  <a:cubicBezTo>
                    <a:pt x="21582" y="96407"/>
                    <a:pt x="0" y="74825"/>
                    <a:pt x="0" y="48203"/>
                  </a:cubicBezTo>
                  <a:cubicBezTo>
                    <a:pt x="0" y="21581"/>
                    <a:pt x="21582" y="0"/>
                    <a:pt x="48204" y="0"/>
                  </a:cubicBezTo>
                  <a:cubicBezTo>
                    <a:pt x="74826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5A753A-794B-4668-9F80-504E798B6C1F}"/>
                </a:ext>
              </a:extLst>
            </p:cNvPr>
            <p:cNvSpPr/>
            <p:nvPr/>
          </p:nvSpPr>
          <p:spPr>
            <a:xfrm>
              <a:off x="7084372" y="6631257"/>
              <a:ext cx="96406" cy="96406"/>
            </a:xfrm>
            <a:custGeom>
              <a:avLst/>
              <a:gdLst>
                <a:gd name="connsiteX0" fmla="*/ 96407 w 96406"/>
                <a:gd name="connsiteY0" fmla="*/ 48203 h 96406"/>
                <a:gd name="connsiteX1" fmla="*/ 48203 w 96406"/>
                <a:gd name="connsiteY1" fmla="*/ 96407 h 96406"/>
                <a:gd name="connsiteX2" fmla="*/ 0 w 96406"/>
                <a:gd name="connsiteY2" fmla="*/ 48203 h 96406"/>
                <a:gd name="connsiteX3" fmla="*/ 48203 w 96406"/>
                <a:gd name="connsiteY3" fmla="*/ 0 h 96406"/>
                <a:gd name="connsiteX4" fmla="*/ 96407 w 96406"/>
                <a:gd name="connsiteY4" fmla="*/ 48203 h 9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96406">
                  <a:moveTo>
                    <a:pt x="96407" y="48203"/>
                  </a:moveTo>
                  <a:cubicBezTo>
                    <a:pt x="96407" y="74826"/>
                    <a:pt x="74825" y="96407"/>
                    <a:pt x="48203" y="96407"/>
                  </a:cubicBezTo>
                  <a:cubicBezTo>
                    <a:pt x="21582" y="96407"/>
                    <a:pt x="0" y="74826"/>
                    <a:pt x="0" y="48203"/>
                  </a:cubicBezTo>
                  <a:cubicBezTo>
                    <a:pt x="0" y="21581"/>
                    <a:pt x="21582" y="0"/>
                    <a:pt x="48203" y="0"/>
                  </a:cubicBezTo>
                  <a:cubicBezTo>
                    <a:pt x="74825" y="0"/>
                    <a:pt x="96407" y="21581"/>
                    <a:pt x="96407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197A31-28D5-48ED-8910-8E2D811F1D5E}"/>
                </a:ext>
              </a:extLst>
            </p:cNvPr>
            <p:cNvSpPr/>
            <p:nvPr/>
          </p:nvSpPr>
          <p:spPr>
            <a:xfrm>
              <a:off x="4793071" y="6579076"/>
              <a:ext cx="96875" cy="96875"/>
            </a:xfrm>
            <a:custGeom>
              <a:avLst/>
              <a:gdLst>
                <a:gd name="connsiteX0" fmla="*/ 96873 w 96875"/>
                <a:gd name="connsiteY0" fmla="*/ 48906 h 96875"/>
                <a:gd name="connsiteX1" fmla="*/ 47969 w 96875"/>
                <a:gd name="connsiteY1" fmla="*/ 96873 h 96875"/>
                <a:gd name="connsiteX2" fmla="*/ 2 w 96875"/>
                <a:gd name="connsiteY2" fmla="*/ 47970 h 96875"/>
                <a:gd name="connsiteX3" fmla="*/ 48435 w 96875"/>
                <a:gd name="connsiteY3" fmla="*/ 0 h 96875"/>
                <a:gd name="connsiteX4" fmla="*/ 96875 w 96875"/>
                <a:gd name="connsiteY4" fmla="*/ 48435 h 96875"/>
                <a:gd name="connsiteX5" fmla="*/ 96873 w 96875"/>
                <a:gd name="connsiteY5" fmla="*/ 48905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3" y="48906"/>
                  </a:moveTo>
                  <a:cubicBezTo>
                    <a:pt x="96614" y="75656"/>
                    <a:pt x="74719" y="97131"/>
                    <a:pt x="47969" y="96873"/>
                  </a:cubicBezTo>
                  <a:cubicBezTo>
                    <a:pt x="21219" y="96614"/>
                    <a:pt x="-256" y="74720"/>
                    <a:pt x="2" y="47970"/>
                  </a:cubicBezTo>
                  <a:cubicBezTo>
                    <a:pt x="259" y="21403"/>
                    <a:pt x="21867" y="1"/>
                    <a:pt x="48435" y="0"/>
                  </a:cubicBezTo>
                  <a:cubicBezTo>
                    <a:pt x="75187" y="-1"/>
                    <a:pt x="96874" y="21684"/>
                    <a:pt x="96875" y="48435"/>
                  </a:cubicBezTo>
                  <a:cubicBezTo>
                    <a:pt x="96875" y="48592"/>
                    <a:pt x="96874" y="48749"/>
                    <a:pt x="96873" y="48905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4A2A9DB-71F5-405E-847F-10828018B9D9}"/>
                </a:ext>
              </a:extLst>
            </p:cNvPr>
            <p:cNvSpPr/>
            <p:nvPr/>
          </p:nvSpPr>
          <p:spPr>
            <a:xfrm>
              <a:off x="5594978" y="6928668"/>
              <a:ext cx="96875" cy="96875"/>
            </a:xfrm>
            <a:custGeom>
              <a:avLst/>
              <a:gdLst>
                <a:gd name="connsiteX0" fmla="*/ 96874 w 96875"/>
                <a:gd name="connsiteY0" fmla="*/ 48204 h 96875"/>
                <a:gd name="connsiteX1" fmla="*/ 48671 w 96875"/>
                <a:gd name="connsiteY1" fmla="*/ 96875 h 96875"/>
                <a:gd name="connsiteX2" fmla="*/ 1 w 96875"/>
                <a:gd name="connsiteY2" fmla="*/ 48672 h 96875"/>
                <a:gd name="connsiteX3" fmla="*/ 48204 w 96875"/>
                <a:gd name="connsiteY3" fmla="*/ 1 h 96875"/>
                <a:gd name="connsiteX4" fmla="*/ 48437 w 96875"/>
                <a:gd name="connsiteY4" fmla="*/ 0 h 96875"/>
                <a:gd name="connsiteX5" fmla="*/ 96875 w 96875"/>
                <a:gd name="connsiteY5" fmla="*/ 48203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75" h="96875">
                  <a:moveTo>
                    <a:pt x="96874" y="48204"/>
                  </a:moveTo>
                  <a:cubicBezTo>
                    <a:pt x="97004" y="74955"/>
                    <a:pt x="75422" y="96745"/>
                    <a:pt x="48671" y="96875"/>
                  </a:cubicBezTo>
                  <a:cubicBezTo>
                    <a:pt x="21920" y="97004"/>
                    <a:pt x="130" y="75423"/>
                    <a:pt x="1" y="48672"/>
                  </a:cubicBezTo>
                  <a:cubicBezTo>
                    <a:pt x="-129" y="21920"/>
                    <a:pt x="21453" y="130"/>
                    <a:pt x="48204" y="1"/>
                  </a:cubicBezTo>
                  <a:cubicBezTo>
                    <a:pt x="48281" y="0"/>
                    <a:pt x="48359" y="0"/>
                    <a:pt x="48437" y="0"/>
                  </a:cubicBezTo>
                  <a:cubicBezTo>
                    <a:pt x="75097" y="0"/>
                    <a:pt x="96746" y="21544"/>
                    <a:pt x="96875" y="48203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D51777-0AB8-4885-BAC0-F3D7D783287A}"/>
                </a:ext>
              </a:extLst>
            </p:cNvPr>
            <p:cNvSpPr/>
            <p:nvPr/>
          </p:nvSpPr>
          <p:spPr>
            <a:xfrm>
              <a:off x="6900449" y="7088723"/>
              <a:ext cx="96875" cy="96875"/>
            </a:xfrm>
            <a:custGeom>
              <a:avLst/>
              <a:gdLst>
                <a:gd name="connsiteX0" fmla="*/ 96875 w 96875"/>
                <a:gd name="connsiteY0" fmla="*/ 48438 h 96875"/>
                <a:gd name="connsiteX1" fmla="*/ 48438 w 96875"/>
                <a:gd name="connsiteY1" fmla="*/ 96875 h 96875"/>
                <a:gd name="connsiteX2" fmla="*/ 0 w 96875"/>
                <a:gd name="connsiteY2" fmla="*/ 48438 h 96875"/>
                <a:gd name="connsiteX3" fmla="*/ 48438 w 96875"/>
                <a:gd name="connsiteY3" fmla="*/ 0 h 96875"/>
                <a:gd name="connsiteX4" fmla="*/ 96875 w 96875"/>
                <a:gd name="connsiteY4" fmla="*/ 48438 h 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5" h="96875">
                  <a:moveTo>
                    <a:pt x="96875" y="48438"/>
                  </a:moveTo>
                  <a:cubicBezTo>
                    <a:pt x="96875" y="75189"/>
                    <a:pt x="75189" y="96875"/>
                    <a:pt x="48438" y="96875"/>
                  </a:cubicBezTo>
                  <a:cubicBezTo>
                    <a:pt x="21687" y="96875"/>
                    <a:pt x="0" y="75189"/>
                    <a:pt x="0" y="48438"/>
                  </a:cubicBezTo>
                  <a:cubicBezTo>
                    <a:pt x="0" y="21686"/>
                    <a:pt x="21686" y="0"/>
                    <a:pt x="48438" y="0"/>
                  </a:cubicBezTo>
                  <a:cubicBezTo>
                    <a:pt x="75189" y="0"/>
                    <a:pt x="96875" y="21686"/>
                    <a:pt x="96875" y="48438"/>
                  </a:cubicBezTo>
                  <a:close/>
                </a:path>
              </a:pathLst>
            </a:custGeom>
            <a:solidFill>
              <a:srgbClr val="FAFAFA"/>
            </a:solidFill>
            <a:ln w="23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9FFEB7E-E3C9-46C5-A78B-B77145CA66D5}"/>
              </a:ext>
            </a:extLst>
          </p:cNvPr>
          <p:cNvSpPr/>
          <p:nvPr/>
        </p:nvSpPr>
        <p:spPr>
          <a:xfrm>
            <a:off x="17133592" y="4444811"/>
            <a:ext cx="3399828" cy="10773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9D96"/>
              </a:gs>
              <a:gs pos="74000">
                <a:srgbClr val="323D3E"/>
              </a:gs>
              <a:gs pos="38000">
                <a:srgbClr val="576D6F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5400" b="1" dirty="0" err="1">
                <a:latin typeface="Josefin Sans "/>
              </a:rPr>
              <a:t>Topik</a:t>
            </a:r>
            <a:r>
              <a:rPr lang="en-ID" sz="5400" b="1" dirty="0">
                <a:latin typeface="Josefin Sans "/>
              </a:rPr>
              <a:t> 2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FAB0B59-4D79-4283-8498-FD479387DCED}"/>
              </a:ext>
            </a:extLst>
          </p:cNvPr>
          <p:cNvCxnSpPr>
            <a:stCxn id="115" idx="26"/>
          </p:cNvCxnSpPr>
          <p:nvPr/>
        </p:nvCxnSpPr>
        <p:spPr>
          <a:xfrm flipV="1">
            <a:off x="11974799" y="5000999"/>
            <a:ext cx="5158793" cy="5279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6" name="Graphic 185">
            <a:extLst>
              <a:ext uri="{FF2B5EF4-FFF2-40B4-BE49-F238E27FC236}">
                <a16:creationId xmlns:a16="http://schemas.microsoft.com/office/drawing/2014/main" id="{3647C10F-925E-4CE8-A938-D84877C8F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939216" y="-347023"/>
            <a:ext cx="8962273" cy="8962273"/>
          </a:xfrm>
          <a:prstGeom prst="rect">
            <a:avLst/>
          </a:prstGeom>
        </p:spPr>
      </p:pic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65BB554-1CA1-4B7B-9E0F-809F8ACD57E7}"/>
              </a:ext>
            </a:extLst>
          </p:cNvPr>
          <p:cNvCxnSpPr>
            <a:cxnSpLocks/>
          </p:cNvCxnSpPr>
          <p:nvPr/>
        </p:nvCxnSpPr>
        <p:spPr>
          <a:xfrm flipV="1">
            <a:off x="2832182" y="-587354"/>
            <a:ext cx="984148" cy="480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7BEB932-5607-4DF0-A4E5-056C07661A73}"/>
              </a:ext>
            </a:extLst>
          </p:cNvPr>
          <p:cNvGrpSpPr/>
          <p:nvPr/>
        </p:nvGrpSpPr>
        <p:grpSpPr>
          <a:xfrm>
            <a:off x="6825625" y="215279"/>
            <a:ext cx="10720308" cy="1637361"/>
            <a:chOff x="7763069" y="1033887"/>
            <a:chExt cx="7725747" cy="117998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CC948479-C16D-4D46-A186-30A15C01D22D}"/>
                </a:ext>
              </a:extLst>
            </p:cNvPr>
            <p:cNvSpPr/>
            <p:nvPr/>
          </p:nvSpPr>
          <p:spPr>
            <a:xfrm>
              <a:off x="7763069" y="1033887"/>
              <a:ext cx="7725747" cy="11799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2CF5E44-7936-4D85-8EBE-22ACD4FB6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722" y="1089161"/>
              <a:ext cx="7202439" cy="1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847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88151</TotalTime>
  <Words>536</Words>
  <Application>Microsoft Office PowerPoint</Application>
  <PresentationFormat>Custom</PresentationFormat>
  <Paragraphs>130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>Juy's</dc:creator>
  <cp:keywords/>
  <dc:description/>
  <cp:lastModifiedBy>azrul fathany</cp:lastModifiedBy>
  <cp:revision>9975</cp:revision>
  <cp:lastPrinted>2019-09-18T23:04:43Z</cp:lastPrinted>
  <dcterms:created xsi:type="dcterms:W3CDTF">2014-11-12T21:47:38Z</dcterms:created>
  <dcterms:modified xsi:type="dcterms:W3CDTF">2023-09-20T05:51:00Z</dcterms:modified>
  <cp:category/>
</cp:coreProperties>
</file>